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2" r:id="rId4"/>
  </p:sldMasterIdLst>
  <p:notesMasterIdLst>
    <p:notesMasterId r:id="rId16"/>
  </p:notesMasterIdLst>
  <p:handoutMasterIdLst>
    <p:handoutMasterId r:id="rId17"/>
  </p:handoutMasterIdLst>
  <p:sldIdLst>
    <p:sldId id="303" r:id="rId5"/>
    <p:sldId id="346" r:id="rId6"/>
    <p:sldId id="356" r:id="rId7"/>
    <p:sldId id="358" r:id="rId8"/>
    <p:sldId id="359" r:id="rId9"/>
    <p:sldId id="368" r:id="rId10"/>
    <p:sldId id="365" r:id="rId11"/>
    <p:sldId id="363" r:id="rId12"/>
    <p:sldId id="364" r:id="rId13"/>
    <p:sldId id="367" r:id="rId14"/>
    <p:sldId id="343" r:id="rId15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18DC89D-D7B8-44A4-804E-78D31100E199}">
          <p14:sldIdLst>
            <p14:sldId id="303"/>
          </p14:sldIdLst>
        </p14:section>
        <p14:section name="Intro" id="{DD91A57D-EB7C-4B28-A28A-65662372917F}">
          <p14:sldIdLst>
            <p14:sldId id="346"/>
            <p14:sldId id="356"/>
            <p14:sldId id="358"/>
          </p14:sldIdLst>
        </p14:section>
        <p14:section name="Demo" id="{0F75B73F-1579-4E01-A716-BFE89EFDA07F}">
          <p14:sldIdLst>
            <p14:sldId id="359"/>
            <p14:sldId id="368"/>
            <p14:sldId id="365"/>
            <p14:sldId id="363"/>
            <p14:sldId id="364"/>
            <p14:sldId id="367"/>
          </p14:sldIdLst>
        </p14:section>
        <p14:section name="End" id="{DCCAC397-1F01-4E0B-993C-74EFA09D46BD}">
          <p14:sldIdLst>
            <p14:sldId id="34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3117">
          <p15:clr>
            <a:srgbClr val="A4A3A4"/>
          </p15:clr>
        </p15:guide>
        <p15:guide id="2" orient="horz" pos="123">
          <p15:clr>
            <a:srgbClr val="A4A3A4"/>
          </p15:clr>
        </p15:guide>
        <p15:guide id="3" orient="horz" pos="305">
          <p15:clr>
            <a:srgbClr val="A4A3A4"/>
          </p15:clr>
        </p15:guide>
        <p15:guide id="4" orient="horz" pos="937">
          <p15:clr>
            <a:srgbClr val="A4A3A4"/>
          </p15:clr>
        </p15:guide>
        <p15:guide id="5" orient="horz" pos="758">
          <p15:clr>
            <a:srgbClr val="A4A3A4"/>
          </p15:clr>
        </p15:guide>
        <p15:guide id="6" pos="126">
          <p15:clr>
            <a:srgbClr val="A4A3A4"/>
          </p15:clr>
        </p15:guide>
        <p15:guide id="7" pos="5637">
          <p15:clr>
            <a:srgbClr val="A4A3A4"/>
          </p15:clr>
        </p15:guide>
        <p15:guide id="8" pos="340">
          <p15:clr>
            <a:srgbClr val="A4A3A4"/>
          </p15:clr>
        </p15:guide>
        <p15:guide id="9" pos="3352">
          <p15:clr>
            <a:srgbClr val="A4A3A4"/>
          </p15:clr>
        </p15:guide>
        <p15:guide id="10" pos="2699">
          <p15:clr>
            <a:srgbClr val="A4A3A4"/>
          </p15:clr>
        </p15:guide>
        <p15:guide id="11" orient="horz" pos="2991">
          <p15:clr>
            <a:srgbClr val="A4A3A4"/>
          </p15:clr>
        </p15:guide>
        <p15:guide id="12" orient="horz" pos="250">
          <p15:clr>
            <a:srgbClr val="A4A3A4"/>
          </p15:clr>
        </p15:guide>
        <p15:guide id="13" pos="252">
          <p15:clr>
            <a:srgbClr val="A4A3A4"/>
          </p15:clr>
        </p15:guide>
        <p15:guide id="14" pos="2878">
          <p15:clr>
            <a:srgbClr val="A4A3A4"/>
          </p15:clr>
        </p15:guide>
        <p15:guide id="15" pos="551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9" autoAdjust="0"/>
    <p:restoredTop sz="82822" autoAdjust="0"/>
  </p:normalViewPr>
  <p:slideViewPr>
    <p:cSldViewPr snapToGrid="0">
      <p:cViewPr>
        <p:scale>
          <a:sx n="70" d="100"/>
          <a:sy n="70" d="100"/>
        </p:scale>
        <p:origin x="850" y="178"/>
      </p:cViewPr>
      <p:guideLst>
        <p:guide orient="horz" pos="3117"/>
        <p:guide orient="horz" pos="123"/>
        <p:guide orient="horz" pos="305"/>
        <p:guide orient="horz" pos="937"/>
        <p:guide orient="horz" pos="758"/>
        <p:guide pos="126"/>
        <p:guide pos="5637"/>
        <p:guide pos="340"/>
        <p:guide pos="3352"/>
        <p:guide pos="2699"/>
        <p:guide orient="horz" pos="2991"/>
        <p:guide orient="horz" pos="250"/>
        <p:guide pos="252"/>
        <p:guide pos="2878"/>
        <p:guide pos="551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5" d="100"/>
          <a:sy n="85" d="100"/>
        </p:scale>
        <p:origin x="-3786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C6E378-64A6-4BEC-BB6E-57D025117B13}" type="datetimeFigureOut">
              <a:rPr lang="en-GB" smtClean="0"/>
              <a:t>05/02/2018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234ED9-B4B7-4B1D-9E9B-D5F33C4AD0D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631271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9EF76E-3E61-4DBF-8375-87B106164B08}" type="datetimeFigureOut">
              <a:rPr lang="en-GB" smtClean="0"/>
              <a:t>05/02/2018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976CBA-8B7D-4133-9672-2546060A7CE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34739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976CBA-8B7D-4133-9672-2546060A7CEB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95009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976CBA-8B7D-4133-9672-2546060A7CEB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66656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976CBA-8B7D-4133-9672-2546060A7CEB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77368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976CBA-8B7D-4133-9672-2546060A7CEB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00463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976CBA-8B7D-4133-9672-2546060A7CEB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45454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purpose of the computer vision APIs is to enable us to more easily extract visual information, and understand that as text.</a:t>
            </a:r>
          </a:p>
          <a:p>
            <a:r>
              <a:rPr lang="en-GB" dirty="0"/>
              <a:t>Broadly we have APIs for analysing images, those include the computer vision API, things like Face, Emotion, and our Content Moderator API.</a:t>
            </a:r>
          </a:p>
          <a:p>
            <a:r>
              <a:rPr lang="en-GB" dirty="0"/>
              <a:t>Then we have the Video Indexing service which can pull out similar information from a video. </a:t>
            </a:r>
          </a:p>
          <a:p>
            <a:r>
              <a:rPr lang="en-GB" dirty="0"/>
              <a:t>Finally, with all our computer vision services, there’s a custom offering – and that’s what our workshop will be on today.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C976CBA-8B7D-4133-9672-2546060A7CEB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353652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C976CBA-8B7D-4133-9672-2546060A7CEB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250484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C976CBA-8B7D-4133-9672-2546060A7CEB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607273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Actually, it is more like </a:t>
            </a:r>
            <a:r>
              <a:rPr lang="en-GB" dirty="0" err="1"/>
              <a:t>clippy</a:t>
            </a:r>
            <a:r>
              <a:rPr lang="en-GB" dirty="0"/>
              <a:t> on steroids</a:t>
            </a:r>
          </a:p>
          <a:p>
            <a:endParaRPr lang="en-GB" dirty="0"/>
          </a:p>
          <a:p>
            <a:r>
              <a:rPr lang="en-GB" dirty="0" err="1"/>
              <a:t>Clippy</a:t>
            </a:r>
            <a:r>
              <a:rPr lang="en-GB" dirty="0"/>
              <a:t> was first introduced in Office 97 and lasted through to Office 2013.</a:t>
            </a:r>
          </a:p>
          <a:p>
            <a:endParaRPr lang="en-GB" dirty="0"/>
          </a:p>
          <a:p>
            <a:r>
              <a:rPr lang="en-GB" dirty="0"/>
              <a:t>It spotted when you were doing something like writing a letter and offered to help you out with it.</a:t>
            </a:r>
          </a:p>
          <a:p>
            <a:endParaRPr lang="en-GB" dirty="0"/>
          </a:p>
          <a:p>
            <a:r>
              <a:rPr lang="en-GB" dirty="0"/>
              <a:t>The assistive intent is the core of Microsoft’s AI approach and represents a difference between strong AI and weak AI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976CBA-8B7D-4133-9672-2546060A7CEB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55921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C976CBA-8B7D-4133-9672-2546060A7CEB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807078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C976CBA-8B7D-4133-9672-2546060A7CEB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842694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1340285" y="843558"/>
            <a:ext cx="7608453" cy="4104680"/>
          </a:xfrm>
          <a:prstGeom prst="rect">
            <a:avLst/>
          </a:prstGeom>
          <a:solidFill>
            <a:srgbClr val="B400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6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91572" y="323851"/>
            <a:ext cx="1884984" cy="4531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95142" y="323075"/>
            <a:ext cx="1888554" cy="4536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7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94361" y="310068"/>
            <a:ext cx="1887773" cy="4538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1466214" y="2710110"/>
            <a:ext cx="7320076" cy="1011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lang="en-US" sz="6900" kern="1200" cap="all" baseline="0" dirty="0" smtClean="0">
                <a:solidFill>
                  <a:schemeClr val="bg1"/>
                </a:solidFill>
                <a:latin typeface="Eurostile LT Std Ext Two" panose="020B0907030502060204" pitchFamily="34" charset="0"/>
                <a:ea typeface="+mj-ea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en-US" dirty="0"/>
              <a:t>WEB</a:t>
            </a:r>
            <a:endParaRPr lang="en-GB" dirty="0"/>
          </a:p>
        </p:txBody>
      </p:sp>
      <p:sp>
        <p:nvSpPr>
          <p:cNvPr id="16" name="Title 14"/>
          <p:cNvSpPr>
            <a:spLocks noGrp="1"/>
          </p:cNvSpPr>
          <p:nvPr>
            <p:ph type="title" hasCustomPrompt="1"/>
          </p:nvPr>
        </p:nvSpPr>
        <p:spPr>
          <a:xfrm>
            <a:off x="1466214" y="1775408"/>
            <a:ext cx="7320076" cy="1129493"/>
          </a:xfrm>
          <a:prstGeom prst="rect">
            <a:avLst/>
          </a:prstGeom>
        </p:spPr>
        <p:txBody>
          <a:bodyPr/>
          <a:lstStyle>
            <a:lvl1pPr algn="l">
              <a:lnSpc>
                <a:spcPct val="100000"/>
              </a:lnSpc>
              <a:defRPr lang="en-US" sz="8800" kern="1200" cap="all" baseline="0" smtClean="0">
                <a:solidFill>
                  <a:prstClr val="white"/>
                </a:solidFill>
                <a:latin typeface="+mj-lt"/>
                <a:ea typeface="+mn-ea"/>
                <a:cs typeface="Segoe UI Semibold" panose="020B0702040204020203" pitchFamily="34" charset="0"/>
              </a:defRPr>
            </a:lvl1pPr>
          </a:lstStyle>
          <a:p>
            <a:r>
              <a:rPr lang="en-US" dirty="0"/>
              <a:t>BOUNDLESS</a:t>
            </a:r>
            <a:endParaRPr lang="en-GB" dirty="0"/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1466214" y="4435352"/>
            <a:ext cx="7318800" cy="48260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en-GB" dirty="0"/>
              <a:t>Your twitter, mail</a:t>
            </a:r>
          </a:p>
        </p:txBody>
      </p:sp>
      <p:sp>
        <p:nvSpPr>
          <p:cNvPr id="18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1466214" y="902563"/>
            <a:ext cx="7321890" cy="1012054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lang="en-US" sz="6900" kern="1200" cap="all" baseline="0" dirty="0" smtClean="0">
                <a:solidFill>
                  <a:schemeClr val="bg1"/>
                </a:solidFill>
                <a:latin typeface="Eurostile LT Std Ext Two" panose="020B0907030502060204" pitchFamily="34" charset="0"/>
                <a:ea typeface="+mj-ea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en-US" dirty="0"/>
              <a:t>THE</a:t>
            </a:r>
            <a:endParaRPr lang="en-GB" dirty="0"/>
          </a:p>
        </p:txBody>
      </p:sp>
      <p:pic>
        <p:nvPicPr>
          <p:cNvPr id="19" name="Picture 23" descr="C:\Users\nashe01\Desktop\200815\Microsoft-Edge-LetsDev-PPT-Template+Boilers-200815\internal\slide_imgs\Sliders-dark.png"/>
          <p:cNvPicPr>
            <a:picLocks noChangeAspect="1" noChangeArrowheads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9" t="2406" b="3518"/>
          <a:stretch/>
        </p:blipFill>
        <p:spPr bwMode="auto">
          <a:xfrm>
            <a:off x="6679539" y="3915943"/>
            <a:ext cx="2396959" cy="948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32"/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560469" y="243503"/>
            <a:ext cx="1346889" cy="432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FA11340-19F2-45F4-A200-4AAEE4188CF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62" t="28435" r="20899" b="26679"/>
          <a:stretch/>
        </p:blipFill>
        <p:spPr>
          <a:xfrm>
            <a:off x="6744112" y="243503"/>
            <a:ext cx="770889" cy="4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09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75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64" presetClass="path" presetSubtype="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5.55556E-7 0.15926 L -5.55556E-7 2.22222E-6 " pathEditMode="relative" rAng="0" ptsTypes="AA">
                                          <p:cBhvr>
                                            <p:cTn id="9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796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0" presetID="22" presetClass="entr" presetSubtype="1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2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" presetID="53" presetClass="entr" presetSubtype="16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22" presetClass="entr" presetSubtype="8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0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2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8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64" presetClass="path" presetSubtype="0" accel="50000" fill="hold" grpId="1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38889E-6 0.20031 L 1.38889E-6 3.08642E-6 " pathEditMode="relative" rAng="0" ptsTypes="AA" p14:bounceEnd="60000">
                                          <p:cBhvr>
                                            <p:cTn id="26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100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7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9" dur="4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4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1" dur="4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" presetID="10" presetClass="entr" presetSubtype="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4" dur="8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64" presetClass="path" presetSubtype="0" accel="50000" fill="hold" grpId="1" nodeType="withEffect" p14:presetBounceEnd="60000">
                                      <p:stCondLst>
                                        <p:cond delay="800"/>
                                      </p:stCondLst>
                                      <p:childTnLst>
                                        <p:animMotion origin="layout" path="M 1.38889E-6 0.20031 L 1.38889E-6 3.08642E-6 " pathEditMode="relative" rAng="0" ptsTypes="AA" p14:bounceEnd="60000">
                                          <p:cBhvr>
                                            <p:cTn id="36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10031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7" fill="hold">
                                <p:stCondLst>
                                  <p:cond delay="3300"/>
                                </p:stCondLst>
                                <p:childTnLst>
                                  <p:par>
                                    <p:cTn id="38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0" dur="500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" grpId="0" animBg="1"/>
          <p:bldP spid="15" grpId="0">
            <p:tmplLst>
              <p:tmpl>
                <p:tnLst>
                  <p:par>
                    <p:cTn presetID="10" presetClass="entr" presetSubtype="0" fill="hold" nodeType="withEffect">
                      <p:stCondLst>
                        <p:cond delay="80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5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800"/>
                            <p:tgtEl>
                              <p:spTgt spid="15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  <p:bldP spid="15" grpId="1">
            <p:tmplLst>
              <p:tmpl>
                <p:tnLst>
                  <p:par>
                    <p:cTn presetID="64" presetClass="path" presetSubtype="0" accel="50000" fill="hold" nodeType="withEffect" p14:presetBounceEnd="60000">
                      <p:stCondLst>
                        <p:cond delay="800"/>
                      </p:stCondLst>
                      <p:childTnLst>
                        <p:animMotion origin="layout" path="M 1.38889E-6 0.20031 L 1.38889E-6 3.08642E-6 " pathEditMode="relative" rAng="0" ptsTypes="AA" p14:bounceEnd="60000">
                          <p:cBhvr>
                            <p:cTn dur="1000" fill="hold"/>
                            <p:tgtEl>
                              <p:spTgt spid="15"/>
                            </p:tgtEl>
                            <p:attrNameLst>
                              <p:attrName>ppt_x</p:attrName>
                              <p:attrName>ppt_y</p:attrName>
                            </p:attrNameLst>
                          </p:cBhvr>
                          <p:rCtr x="0" y="-10031"/>
                        </p:animMotion>
                      </p:childTnLst>
                    </p:cTn>
                  </p:par>
                </p:tnLst>
              </p:tmpl>
            </p:tmplLst>
          </p:bldP>
          <p:bldP spid="16" grpId="0"/>
          <p:bldP spid="17" grpId="0" build="p">
            <p:tmplLst>
              <p:tmpl lvl="1">
                <p:tnLst>
                  <p:par>
                    <p:cTn presetID="10" presetClass="entr" presetSubtype="0" fill="hold" nodeType="after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500"/>
                            <p:tgtEl>
                              <p:spTgt spid="17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  <p:bldP spid="18" grpId="0">
            <p:tmplLst>
              <p:tmpl>
                <p:tnLst>
                  <p:par>
                    <p:cTn presetID="10" presetClass="entr" presetSubtype="0" fill="hold" nodeType="after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800"/>
                            <p:tgtEl>
                              <p:spTgt spid="18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  <p:bldP spid="18" grpId="1">
            <p:tmplLst>
              <p:tmpl>
                <p:tnLst>
                  <p:par>
                    <p:cTn presetID="64" presetClass="path" presetSubtype="0" accel="50000" fill="hold" nodeType="withEffect" p14:presetBounceEnd="60000">
                      <p:stCondLst>
                        <p:cond delay="0"/>
                      </p:stCondLst>
                      <p:childTnLst>
                        <p:animMotion origin="layout" path="M 1.38889E-6 0.20031 L 1.38889E-6 3.08642E-6 " pathEditMode="relative" rAng="0" ptsTypes="AA" p14:bounceEnd="60000">
                          <p:cBhvr>
                            <p:cTn dur="1000" fill="hold"/>
                            <p:tgtEl>
                              <p:spTgt spid="18"/>
                            </p:tgtEl>
                            <p:attrNameLst>
                              <p:attrName>ppt_x</p:attrName>
                              <p:attrName>ppt_y</p:attrName>
                            </p:attrNameLst>
                          </p:cBhvr>
                          <p:rCtr x="0" y="-10031"/>
                        </p:animMotion>
                      </p:childTnLst>
                    </p:cTn>
                  </p:par>
                </p:tnLst>
              </p:tmpl>
            </p:tmplLst>
          </p:bldP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75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64" presetClass="path" presetSubtype="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5.55556E-7 0.15926 L -5.55556E-7 2.22222E-6 " pathEditMode="relative" rAng="0" ptsTypes="AA">
                                          <p:cBhvr>
                                            <p:cTn id="9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796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0" presetID="22" presetClass="entr" presetSubtype="1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2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" presetID="53" presetClass="entr" presetSubtype="16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22" presetClass="entr" presetSubtype="8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0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2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8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64" presetClass="path" presetSubtype="0" accel="5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38889E-6 0.20031 L 1.38889E-6 3.08642E-6 " pathEditMode="relative" rAng="0" ptsTypes="AA">
                                          <p:cBhvr>
                                            <p:cTn id="26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100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7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9" dur="4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4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1" dur="4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2" presetID="10" presetClass="entr" presetSubtype="0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4" dur="8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64" presetClass="path" presetSubtype="0" accel="50000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Motion origin="layout" path="M 1.38889E-6 0.20031 L 1.38889E-6 3.08642E-6 " pathEditMode="relative" rAng="0" ptsTypes="AA">
                                          <p:cBhvr>
                                            <p:cTn id="36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10031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7" fill="hold">
                                <p:stCondLst>
                                  <p:cond delay="3300"/>
                                </p:stCondLst>
                                <p:childTnLst>
                                  <p:par>
                                    <p:cTn id="38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0" dur="500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" grpId="0" animBg="1"/>
          <p:bldP spid="15" grpId="0">
            <p:tmplLst>
              <p:tmpl>
                <p:tnLst>
                  <p:par>
                    <p:cTn presetID="10" presetClass="entr" presetSubtype="0" fill="hold" nodeType="withEffect">
                      <p:stCondLst>
                        <p:cond delay="80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5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800"/>
                            <p:tgtEl>
                              <p:spTgt spid="15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  <p:bldP spid="15" grpId="1">
            <p:tmplLst>
              <p:tmpl>
                <p:tnLst>
                  <p:par>
                    <p:cTn presetID="64" presetClass="path" presetSubtype="0" accel="50000" fill="hold" nodeType="withEffect">
                      <p:stCondLst>
                        <p:cond delay="800"/>
                      </p:stCondLst>
                      <p:childTnLst>
                        <p:animMotion origin="layout" path="M 1.38889E-6 0.20031 L 1.38889E-6 3.08642E-6 " pathEditMode="relative" rAng="0" ptsTypes="AA">
                          <p:cBhvr>
                            <p:cTn dur="1000" fill="hold"/>
                            <p:tgtEl>
                              <p:spTgt spid="15"/>
                            </p:tgtEl>
                            <p:attrNameLst>
                              <p:attrName>ppt_x</p:attrName>
                              <p:attrName>ppt_y</p:attrName>
                            </p:attrNameLst>
                          </p:cBhvr>
                          <p:rCtr x="0" y="-10031"/>
                        </p:animMotion>
                      </p:childTnLst>
                    </p:cTn>
                  </p:par>
                </p:tnLst>
              </p:tmpl>
            </p:tmplLst>
          </p:bldP>
          <p:bldP spid="16" grpId="0"/>
          <p:bldP spid="17" grpId="0" build="p">
            <p:tmplLst>
              <p:tmpl lvl="1">
                <p:tnLst>
                  <p:par>
                    <p:cTn presetID="10" presetClass="entr" presetSubtype="0" fill="hold" nodeType="after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500"/>
                            <p:tgtEl>
                              <p:spTgt spid="17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  <p:bldP spid="18" grpId="0">
            <p:tmplLst>
              <p:tmpl>
                <p:tnLst>
                  <p:par>
                    <p:cTn presetID="10" presetClass="entr" presetSubtype="0" fill="hold" nodeType="after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800"/>
                            <p:tgtEl>
                              <p:spTgt spid="18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  <p:bldP spid="18" grpId="1">
            <p:tmplLst>
              <p:tmpl>
                <p:tnLst>
                  <p:par>
                    <p:cTn presetID="64" presetClass="path" presetSubtype="0" accel="50000" fill="hold" nodeType="withEffect">
                      <p:stCondLst>
                        <p:cond delay="0"/>
                      </p:stCondLst>
                      <p:childTnLst>
                        <p:animMotion origin="layout" path="M 1.38889E-6 0.20031 L 1.38889E-6 3.08642E-6 " pathEditMode="relative" rAng="0" ptsTypes="AA">
                          <p:cBhvr>
                            <p:cTn dur="1000" fill="hold"/>
                            <p:tgtEl>
                              <p:spTgt spid="18"/>
                            </p:tgtEl>
                            <p:attrNameLst>
                              <p:attrName>ppt_x</p:attrName>
                              <p:attrName>ppt_y</p:attrName>
                            </p:attrNameLst>
                          </p:cBhvr>
                          <p:rCtr x="0" y="-10031"/>
                        </p:animMotion>
                      </p:childTnLst>
                    </p:cTn>
                  </p:par>
                </p:tnLst>
              </p:tmpl>
            </p:tmplLst>
          </p:bldP>
        </p:bldLst>
      </p:timing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logan - White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 userDrawn="1"/>
        </p:nvGrpSpPr>
        <p:grpSpPr>
          <a:xfrm>
            <a:off x="-76840" y="3502566"/>
            <a:ext cx="1388988" cy="1773492"/>
            <a:chOff x="200024" y="3519768"/>
            <a:chExt cx="1208151" cy="1542595"/>
          </a:xfrm>
        </p:grpSpPr>
        <p:sp>
          <p:nvSpPr>
            <p:cNvPr id="16" name="Freeform 29"/>
            <p:cNvSpPr>
              <a:spLocks/>
            </p:cNvSpPr>
            <p:nvPr userDrawn="1"/>
          </p:nvSpPr>
          <p:spPr bwMode="auto">
            <a:xfrm flipH="1" flipV="1">
              <a:off x="200024" y="3519768"/>
              <a:ext cx="1208151" cy="1542595"/>
            </a:xfrm>
            <a:custGeom>
              <a:avLst/>
              <a:gdLst>
                <a:gd name="T0" fmla="*/ 43 w 197"/>
                <a:gd name="T1" fmla="*/ 0 h 252"/>
                <a:gd name="T2" fmla="*/ 43 w 197"/>
                <a:gd name="T3" fmla="*/ 4 h 252"/>
                <a:gd name="T4" fmla="*/ 43 w 197"/>
                <a:gd name="T5" fmla="*/ 56 h 252"/>
                <a:gd name="T6" fmla="*/ 43 w 197"/>
                <a:gd name="T7" fmla="*/ 56 h 252"/>
                <a:gd name="T8" fmla="*/ 197 w 197"/>
                <a:gd name="T9" fmla="*/ 210 h 252"/>
                <a:gd name="T10" fmla="*/ 197 w 197"/>
                <a:gd name="T11" fmla="*/ 252 h 252"/>
                <a:gd name="T12" fmla="*/ 0 w 197"/>
                <a:gd name="T13" fmla="*/ 56 h 252"/>
                <a:gd name="T14" fmla="*/ 0 w 197"/>
                <a:gd name="T15" fmla="*/ 4 h 252"/>
                <a:gd name="T16" fmla="*/ 0 w 197"/>
                <a:gd name="T17" fmla="*/ 19 h 252"/>
                <a:gd name="T18" fmla="*/ 43 w 197"/>
                <a:gd name="T19" fmla="*/ 19 h 252"/>
                <a:gd name="T20" fmla="*/ 43 w 197"/>
                <a:gd name="T21" fmla="*/ 0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7" h="252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43" y="56"/>
                    <a:pt x="43" y="56"/>
                    <a:pt x="43" y="56"/>
                  </a:cubicBezTo>
                  <a:cubicBezTo>
                    <a:pt x="43" y="56"/>
                    <a:pt x="43" y="56"/>
                    <a:pt x="43" y="56"/>
                  </a:cubicBezTo>
                  <a:cubicBezTo>
                    <a:pt x="43" y="141"/>
                    <a:pt x="112" y="210"/>
                    <a:pt x="197" y="210"/>
                  </a:cubicBezTo>
                  <a:cubicBezTo>
                    <a:pt x="197" y="252"/>
                    <a:pt x="197" y="252"/>
                    <a:pt x="197" y="252"/>
                  </a:cubicBezTo>
                  <a:cubicBezTo>
                    <a:pt x="88" y="252"/>
                    <a:pt x="0" y="164"/>
                    <a:pt x="0" y="56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43" y="19"/>
                    <a:pt x="43" y="19"/>
                    <a:pt x="43" y="19"/>
                  </a:cubicBezTo>
                  <a:lnTo>
                    <a:pt x="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7" name="Freeform 30"/>
            <p:cNvSpPr>
              <a:spLocks/>
            </p:cNvSpPr>
            <p:nvPr userDrawn="1"/>
          </p:nvSpPr>
          <p:spPr bwMode="auto">
            <a:xfrm flipH="1" flipV="1">
              <a:off x="200024" y="3887917"/>
              <a:ext cx="832224" cy="1174446"/>
            </a:xfrm>
            <a:custGeom>
              <a:avLst/>
              <a:gdLst>
                <a:gd name="T0" fmla="*/ 43 w 136"/>
                <a:gd name="T1" fmla="*/ 4 h 192"/>
                <a:gd name="T2" fmla="*/ 43 w 136"/>
                <a:gd name="T3" fmla="*/ 4 h 192"/>
                <a:gd name="T4" fmla="*/ 43 w 136"/>
                <a:gd name="T5" fmla="*/ 56 h 192"/>
                <a:gd name="T6" fmla="*/ 136 w 136"/>
                <a:gd name="T7" fmla="*/ 149 h 192"/>
                <a:gd name="T8" fmla="*/ 136 w 136"/>
                <a:gd name="T9" fmla="*/ 192 h 192"/>
                <a:gd name="T10" fmla="*/ 0 w 136"/>
                <a:gd name="T11" fmla="*/ 56 h 192"/>
                <a:gd name="T12" fmla="*/ 0 w 136"/>
                <a:gd name="T13" fmla="*/ 4 h 192"/>
                <a:gd name="T14" fmla="*/ 0 w 136"/>
                <a:gd name="T15" fmla="*/ 0 h 192"/>
                <a:gd name="T16" fmla="*/ 0 w 136"/>
                <a:gd name="T17" fmla="*/ 19 h 192"/>
                <a:gd name="T18" fmla="*/ 43 w 136"/>
                <a:gd name="T19" fmla="*/ 19 h 192"/>
                <a:gd name="T20" fmla="*/ 43 w 136"/>
                <a:gd name="T21" fmla="*/ 4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6" h="192">
                  <a:moveTo>
                    <a:pt x="43" y="4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43" y="56"/>
                    <a:pt x="43" y="56"/>
                    <a:pt x="43" y="56"/>
                  </a:cubicBezTo>
                  <a:cubicBezTo>
                    <a:pt x="43" y="107"/>
                    <a:pt x="84" y="149"/>
                    <a:pt x="136" y="149"/>
                  </a:cubicBezTo>
                  <a:cubicBezTo>
                    <a:pt x="136" y="192"/>
                    <a:pt x="136" y="192"/>
                    <a:pt x="136" y="192"/>
                  </a:cubicBezTo>
                  <a:cubicBezTo>
                    <a:pt x="61" y="192"/>
                    <a:pt x="0" y="131"/>
                    <a:pt x="0" y="56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43" y="19"/>
                    <a:pt x="43" y="19"/>
                    <a:pt x="43" y="19"/>
                  </a:cubicBezTo>
                  <a:lnTo>
                    <a:pt x="43" y="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8" name="Freeform 31"/>
            <p:cNvSpPr>
              <a:spLocks/>
            </p:cNvSpPr>
            <p:nvPr userDrawn="1"/>
          </p:nvSpPr>
          <p:spPr bwMode="auto">
            <a:xfrm flipH="1" flipV="1">
              <a:off x="200024" y="4261251"/>
              <a:ext cx="458890" cy="801112"/>
            </a:xfrm>
            <a:custGeom>
              <a:avLst/>
              <a:gdLst>
                <a:gd name="T0" fmla="*/ 42 w 75"/>
                <a:gd name="T1" fmla="*/ 19 h 131"/>
                <a:gd name="T2" fmla="*/ 42 w 75"/>
                <a:gd name="T3" fmla="*/ 4 h 131"/>
                <a:gd name="T4" fmla="*/ 42 w 75"/>
                <a:gd name="T5" fmla="*/ 4 h 131"/>
                <a:gd name="T6" fmla="*/ 42 w 75"/>
                <a:gd name="T7" fmla="*/ 56 h 131"/>
                <a:gd name="T8" fmla="*/ 52 w 75"/>
                <a:gd name="T9" fmla="*/ 79 h 131"/>
                <a:gd name="T10" fmla="*/ 75 w 75"/>
                <a:gd name="T11" fmla="*/ 88 h 131"/>
                <a:gd name="T12" fmla="*/ 75 w 75"/>
                <a:gd name="T13" fmla="*/ 131 h 131"/>
                <a:gd name="T14" fmla="*/ 22 w 75"/>
                <a:gd name="T15" fmla="*/ 109 h 131"/>
                <a:gd name="T16" fmla="*/ 0 w 75"/>
                <a:gd name="T17" fmla="*/ 56 h 131"/>
                <a:gd name="T18" fmla="*/ 0 w 75"/>
                <a:gd name="T19" fmla="*/ 0 h 131"/>
                <a:gd name="T20" fmla="*/ 0 w 75"/>
                <a:gd name="T21" fmla="*/ 19 h 131"/>
                <a:gd name="T22" fmla="*/ 42 w 75"/>
                <a:gd name="T23" fmla="*/ 19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5" h="131">
                  <a:moveTo>
                    <a:pt x="42" y="19"/>
                  </a:moveTo>
                  <a:cubicBezTo>
                    <a:pt x="42" y="4"/>
                    <a:pt x="42" y="4"/>
                    <a:pt x="42" y="4"/>
                  </a:cubicBezTo>
                  <a:cubicBezTo>
                    <a:pt x="42" y="4"/>
                    <a:pt x="42" y="4"/>
                    <a:pt x="42" y="4"/>
                  </a:cubicBezTo>
                  <a:cubicBezTo>
                    <a:pt x="42" y="56"/>
                    <a:pt x="42" y="56"/>
                    <a:pt x="42" y="56"/>
                  </a:cubicBezTo>
                  <a:cubicBezTo>
                    <a:pt x="42" y="65"/>
                    <a:pt x="46" y="73"/>
                    <a:pt x="52" y="79"/>
                  </a:cubicBezTo>
                  <a:cubicBezTo>
                    <a:pt x="58" y="85"/>
                    <a:pt x="66" y="88"/>
                    <a:pt x="75" y="88"/>
                  </a:cubicBezTo>
                  <a:cubicBezTo>
                    <a:pt x="75" y="131"/>
                    <a:pt x="75" y="131"/>
                    <a:pt x="75" y="131"/>
                  </a:cubicBezTo>
                  <a:cubicBezTo>
                    <a:pt x="55" y="131"/>
                    <a:pt x="36" y="123"/>
                    <a:pt x="22" y="109"/>
                  </a:cubicBezTo>
                  <a:cubicBezTo>
                    <a:pt x="7" y="95"/>
                    <a:pt x="0" y="76"/>
                    <a:pt x="0" y="5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9"/>
                    <a:pt x="0" y="19"/>
                    <a:pt x="0" y="19"/>
                  </a:cubicBezTo>
                  <a:lnTo>
                    <a:pt x="42" y="1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00049" y="766119"/>
            <a:ext cx="8347075" cy="3799703"/>
          </a:xfrm>
        </p:spPr>
        <p:txBody>
          <a:bodyPr/>
          <a:lstStyle>
            <a:lvl1pPr algn="ctr" defTabSz="914400" rtl="0" eaLnBrk="1" latinLnBrk="0" hangingPunct="1">
              <a:lnSpc>
                <a:spcPts val="8000"/>
              </a:lnSpc>
              <a:spcBef>
                <a:spcPct val="0"/>
              </a:spcBef>
              <a:buNone/>
              <a:defRPr lang="en-GB" sz="8800" kern="1200" cap="all" baseline="0" dirty="0" smtClean="0">
                <a:solidFill>
                  <a:schemeClr val="accent1"/>
                </a:solidFill>
                <a:latin typeface="+mj-lt"/>
                <a:ea typeface="+mn-ea"/>
                <a:cs typeface="Segoe UI Semibold" panose="020B0702040204020203" pitchFamily="34" charset="0"/>
              </a:defRPr>
            </a:lvl1pPr>
          </a:lstStyle>
          <a:p>
            <a:r>
              <a:rPr lang="en-US" dirty="0"/>
              <a:t>Click to add title</a:t>
            </a:r>
            <a:endParaRPr lang="en-GB" dirty="0"/>
          </a:p>
        </p:txBody>
      </p: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5344" y="4657411"/>
            <a:ext cx="1432828" cy="52705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0DF4B70-F0F6-4FE9-B40B-55FABC960D8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4835" y="4704939"/>
            <a:ext cx="568421" cy="4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497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3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" dur="2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35" presetClass="path" presetSubtype="0" accel="40000" fill="hold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8108 3.82716E-6 L -8.33333E-7 3.82716E-6 " pathEditMode="relative" rAng="0" ptsTypes="AA" p14:bounceEnd="48000">
                                          <p:cBhvr>
                                            <p:cTn id="12" dur="4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045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3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" dur="2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35" presetClass="path" presetSubtype="0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8108 3.82716E-6 L -8.33333E-7 3.82716E-6 " pathEditMode="relative" rAng="0" ptsTypes="AA">
                                          <p:cBhvr>
                                            <p:cTn id="12" dur="4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045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</p:bldLst>
      </p:timing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mo - Magenta BG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 userDrawn="1"/>
        </p:nvGrpSpPr>
        <p:grpSpPr>
          <a:xfrm>
            <a:off x="-76840" y="3502566"/>
            <a:ext cx="1388988" cy="1773492"/>
            <a:chOff x="200024" y="3519768"/>
            <a:chExt cx="1208151" cy="1542595"/>
          </a:xfrm>
        </p:grpSpPr>
        <p:sp>
          <p:nvSpPr>
            <p:cNvPr id="16" name="Freeform 29"/>
            <p:cNvSpPr>
              <a:spLocks/>
            </p:cNvSpPr>
            <p:nvPr userDrawn="1"/>
          </p:nvSpPr>
          <p:spPr bwMode="auto">
            <a:xfrm flipH="1" flipV="1">
              <a:off x="200024" y="3519768"/>
              <a:ext cx="1208151" cy="1542595"/>
            </a:xfrm>
            <a:custGeom>
              <a:avLst/>
              <a:gdLst>
                <a:gd name="T0" fmla="*/ 43 w 197"/>
                <a:gd name="T1" fmla="*/ 0 h 252"/>
                <a:gd name="T2" fmla="*/ 43 w 197"/>
                <a:gd name="T3" fmla="*/ 4 h 252"/>
                <a:gd name="T4" fmla="*/ 43 w 197"/>
                <a:gd name="T5" fmla="*/ 56 h 252"/>
                <a:gd name="T6" fmla="*/ 43 w 197"/>
                <a:gd name="T7" fmla="*/ 56 h 252"/>
                <a:gd name="T8" fmla="*/ 197 w 197"/>
                <a:gd name="T9" fmla="*/ 210 h 252"/>
                <a:gd name="T10" fmla="*/ 197 w 197"/>
                <a:gd name="T11" fmla="*/ 252 h 252"/>
                <a:gd name="T12" fmla="*/ 0 w 197"/>
                <a:gd name="T13" fmla="*/ 56 h 252"/>
                <a:gd name="T14" fmla="*/ 0 w 197"/>
                <a:gd name="T15" fmla="*/ 4 h 252"/>
                <a:gd name="T16" fmla="*/ 0 w 197"/>
                <a:gd name="T17" fmla="*/ 19 h 252"/>
                <a:gd name="T18" fmla="*/ 43 w 197"/>
                <a:gd name="T19" fmla="*/ 19 h 252"/>
                <a:gd name="T20" fmla="*/ 43 w 197"/>
                <a:gd name="T21" fmla="*/ 0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7" h="252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43" y="56"/>
                    <a:pt x="43" y="56"/>
                    <a:pt x="43" y="56"/>
                  </a:cubicBezTo>
                  <a:cubicBezTo>
                    <a:pt x="43" y="56"/>
                    <a:pt x="43" y="56"/>
                    <a:pt x="43" y="56"/>
                  </a:cubicBezTo>
                  <a:cubicBezTo>
                    <a:pt x="43" y="141"/>
                    <a:pt x="112" y="210"/>
                    <a:pt x="197" y="210"/>
                  </a:cubicBezTo>
                  <a:cubicBezTo>
                    <a:pt x="197" y="252"/>
                    <a:pt x="197" y="252"/>
                    <a:pt x="197" y="252"/>
                  </a:cubicBezTo>
                  <a:cubicBezTo>
                    <a:pt x="88" y="252"/>
                    <a:pt x="0" y="164"/>
                    <a:pt x="0" y="56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43" y="19"/>
                    <a:pt x="43" y="19"/>
                    <a:pt x="43" y="19"/>
                  </a:cubicBezTo>
                  <a:lnTo>
                    <a:pt x="43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7" name="Freeform 30"/>
            <p:cNvSpPr>
              <a:spLocks/>
            </p:cNvSpPr>
            <p:nvPr userDrawn="1"/>
          </p:nvSpPr>
          <p:spPr bwMode="auto">
            <a:xfrm flipH="1" flipV="1">
              <a:off x="200024" y="3887917"/>
              <a:ext cx="832224" cy="1174446"/>
            </a:xfrm>
            <a:custGeom>
              <a:avLst/>
              <a:gdLst>
                <a:gd name="T0" fmla="*/ 43 w 136"/>
                <a:gd name="T1" fmla="*/ 4 h 192"/>
                <a:gd name="T2" fmla="*/ 43 w 136"/>
                <a:gd name="T3" fmla="*/ 4 h 192"/>
                <a:gd name="T4" fmla="*/ 43 w 136"/>
                <a:gd name="T5" fmla="*/ 56 h 192"/>
                <a:gd name="T6" fmla="*/ 136 w 136"/>
                <a:gd name="T7" fmla="*/ 149 h 192"/>
                <a:gd name="T8" fmla="*/ 136 w 136"/>
                <a:gd name="T9" fmla="*/ 192 h 192"/>
                <a:gd name="T10" fmla="*/ 0 w 136"/>
                <a:gd name="T11" fmla="*/ 56 h 192"/>
                <a:gd name="T12" fmla="*/ 0 w 136"/>
                <a:gd name="T13" fmla="*/ 4 h 192"/>
                <a:gd name="T14" fmla="*/ 0 w 136"/>
                <a:gd name="T15" fmla="*/ 0 h 192"/>
                <a:gd name="T16" fmla="*/ 0 w 136"/>
                <a:gd name="T17" fmla="*/ 19 h 192"/>
                <a:gd name="T18" fmla="*/ 43 w 136"/>
                <a:gd name="T19" fmla="*/ 19 h 192"/>
                <a:gd name="T20" fmla="*/ 43 w 136"/>
                <a:gd name="T21" fmla="*/ 4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6" h="192">
                  <a:moveTo>
                    <a:pt x="43" y="4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43" y="56"/>
                    <a:pt x="43" y="56"/>
                    <a:pt x="43" y="56"/>
                  </a:cubicBezTo>
                  <a:cubicBezTo>
                    <a:pt x="43" y="107"/>
                    <a:pt x="84" y="149"/>
                    <a:pt x="136" y="149"/>
                  </a:cubicBezTo>
                  <a:cubicBezTo>
                    <a:pt x="136" y="192"/>
                    <a:pt x="136" y="192"/>
                    <a:pt x="136" y="192"/>
                  </a:cubicBezTo>
                  <a:cubicBezTo>
                    <a:pt x="61" y="192"/>
                    <a:pt x="0" y="131"/>
                    <a:pt x="0" y="56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43" y="19"/>
                    <a:pt x="43" y="19"/>
                    <a:pt x="43" y="19"/>
                  </a:cubicBezTo>
                  <a:lnTo>
                    <a:pt x="43" y="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8" name="Freeform 31"/>
            <p:cNvSpPr>
              <a:spLocks/>
            </p:cNvSpPr>
            <p:nvPr userDrawn="1"/>
          </p:nvSpPr>
          <p:spPr bwMode="auto">
            <a:xfrm flipH="1" flipV="1">
              <a:off x="200024" y="4261251"/>
              <a:ext cx="458890" cy="801112"/>
            </a:xfrm>
            <a:custGeom>
              <a:avLst/>
              <a:gdLst>
                <a:gd name="T0" fmla="*/ 42 w 75"/>
                <a:gd name="T1" fmla="*/ 19 h 131"/>
                <a:gd name="T2" fmla="*/ 42 w 75"/>
                <a:gd name="T3" fmla="*/ 4 h 131"/>
                <a:gd name="T4" fmla="*/ 42 w 75"/>
                <a:gd name="T5" fmla="*/ 4 h 131"/>
                <a:gd name="T6" fmla="*/ 42 w 75"/>
                <a:gd name="T7" fmla="*/ 56 h 131"/>
                <a:gd name="T8" fmla="*/ 52 w 75"/>
                <a:gd name="T9" fmla="*/ 79 h 131"/>
                <a:gd name="T10" fmla="*/ 75 w 75"/>
                <a:gd name="T11" fmla="*/ 88 h 131"/>
                <a:gd name="T12" fmla="*/ 75 w 75"/>
                <a:gd name="T13" fmla="*/ 131 h 131"/>
                <a:gd name="T14" fmla="*/ 22 w 75"/>
                <a:gd name="T15" fmla="*/ 109 h 131"/>
                <a:gd name="T16" fmla="*/ 0 w 75"/>
                <a:gd name="T17" fmla="*/ 56 h 131"/>
                <a:gd name="T18" fmla="*/ 0 w 75"/>
                <a:gd name="T19" fmla="*/ 0 h 131"/>
                <a:gd name="T20" fmla="*/ 0 w 75"/>
                <a:gd name="T21" fmla="*/ 19 h 131"/>
                <a:gd name="T22" fmla="*/ 42 w 75"/>
                <a:gd name="T23" fmla="*/ 19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5" h="131">
                  <a:moveTo>
                    <a:pt x="42" y="19"/>
                  </a:moveTo>
                  <a:cubicBezTo>
                    <a:pt x="42" y="4"/>
                    <a:pt x="42" y="4"/>
                    <a:pt x="42" y="4"/>
                  </a:cubicBezTo>
                  <a:cubicBezTo>
                    <a:pt x="42" y="4"/>
                    <a:pt x="42" y="4"/>
                    <a:pt x="42" y="4"/>
                  </a:cubicBezTo>
                  <a:cubicBezTo>
                    <a:pt x="42" y="56"/>
                    <a:pt x="42" y="56"/>
                    <a:pt x="42" y="56"/>
                  </a:cubicBezTo>
                  <a:cubicBezTo>
                    <a:pt x="42" y="65"/>
                    <a:pt x="46" y="73"/>
                    <a:pt x="52" y="79"/>
                  </a:cubicBezTo>
                  <a:cubicBezTo>
                    <a:pt x="58" y="85"/>
                    <a:pt x="66" y="88"/>
                    <a:pt x="75" y="88"/>
                  </a:cubicBezTo>
                  <a:cubicBezTo>
                    <a:pt x="75" y="131"/>
                    <a:pt x="75" y="131"/>
                    <a:pt x="75" y="131"/>
                  </a:cubicBezTo>
                  <a:cubicBezTo>
                    <a:pt x="55" y="131"/>
                    <a:pt x="36" y="123"/>
                    <a:pt x="22" y="109"/>
                  </a:cubicBezTo>
                  <a:cubicBezTo>
                    <a:pt x="7" y="95"/>
                    <a:pt x="0" y="76"/>
                    <a:pt x="0" y="5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9"/>
                    <a:pt x="0" y="19"/>
                    <a:pt x="0" y="19"/>
                  </a:cubicBezTo>
                  <a:lnTo>
                    <a:pt x="42" y="1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00049" y="766119"/>
            <a:ext cx="8347075" cy="3799703"/>
          </a:xfrm>
        </p:spPr>
        <p:txBody>
          <a:bodyPr/>
          <a:lstStyle>
            <a:lvl1pPr algn="ctr" defTabSz="914400" rtl="0" eaLnBrk="1" latinLnBrk="0" hangingPunct="1">
              <a:lnSpc>
                <a:spcPts val="8000"/>
              </a:lnSpc>
              <a:spcBef>
                <a:spcPct val="0"/>
              </a:spcBef>
              <a:buNone/>
              <a:defRPr lang="en-GB" sz="8800" kern="1200" cap="all" baseline="0" dirty="0" smtClean="0">
                <a:solidFill>
                  <a:prstClr val="white"/>
                </a:solidFill>
                <a:latin typeface="+mj-lt"/>
                <a:ea typeface="+mn-ea"/>
                <a:cs typeface="Segoe UI Semibold" panose="020B0702040204020203" pitchFamily="34" charset="0"/>
              </a:defRPr>
            </a:lvl1pPr>
          </a:lstStyle>
          <a:p>
            <a:r>
              <a:rPr lang="en-US" dirty="0"/>
              <a:t>Click to add title</a:t>
            </a:r>
            <a:endParaRPr lang="en-GB" dirty="0"/>
          </a:p>
        </p:txBody>
      </p:sp>
      <p:sp>
        <p:nvSpPr>
          <p:cNvPr id="3" name="TextBox 2"/>
          <p:cNvSpPr txBox="1"/>
          <p:nvPr userDrawn="1"/>
        </p:nvSpPr>
        <p:spPr>
          <a:xfrm rot="19081894">
            <a:off x="-616229" y="248069"/>
            <a:ext cx="2133932" cy="369332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DEMO</a:t>
            </a:r>
          </a:p>
        </p:txBody>
      </p:sp>
      <p:pic>
        <p:nvPicPr>
          <p:cNvPr id="9" name="Picture 3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751062" y="4681229"/>
            <a:ext cx="1346889" cy="432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895014E-0BDE-4978-B144-BD43CA742C6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62" t="28435" r="20899" b="26679"/>
          <a:stretch/>
        </p:blipFill>
        <p:spPr>
          <a:xfrm>
            <a:off x="6913570" y="4678394"/>
            <a:ext cx="770889" cy="4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235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3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" dur="2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35" presetClass="path" presetSubtype="0" accel="40000" fill="hold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8108 3.82716E-6 L -8.33333E-7 3.82716E-6 " pathEditMode="relative" rAng="0" ptsTypes="AA" p14:bounceEnd="48000">
                                          <p:cBhvr>
                                            <p:cTn id="12" dur="4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045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400"/>
                                </p:stCondLst>
                                <p:childTnLst>
                                  <p:par>
                                    <p:cTn id="14" presetID="2" presetClass="entr" presetSubtype="9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  <p:bldP spid="3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3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" dur="2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35" presetClass="path" presetSubtype="0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8108 3.82716E-6 L -8.33333E-7 3.82716E-6 " pathEditMode="relative" rAng="0" ptsTypes="AA">
                                          <p:cBhvr>
                                            <p:cTn id="12" dur="4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045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400"/>
                                </p:stCondLst>
                                <p:childTnLst>
                                  <p:par>
                                    <p:cTn id="14" presetID="2" presetClass="entr" presetSubtype="9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  <p:bldP spid="3" grpId="0" animBg="1"/>
        </p:bldLst>
      </p:timing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mo - Blue BG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 userDrawn="1"/>
        </p:nvGrpSpPr>
        <p:grpSpPr>
          <a:xfrm>
            <a:off x="-76840" y="3502566"/>
            <a:ext cx="1388988" cy="1773492"/>
            <a:chOff x="200024" y="3519768"/>
            <a:chExt cx="1208151" cy="1542595"/>
          </a:xfrm>
        </p:grpSpPr>
        <p:sp>
          <p:nvSpPr>
            <p:cNvPr id="16" name="Freeform 29"/>
            <p:cNvSpPr>
              <a:spLocks/>
            </p:cNvSpPr>
            <p:nvPr userDrawn="1"/>
          </p:nvSpPr>
          <p:spPr bwMode="auto">
            <a:xfrm flipH="1" flipV="1">
              <a:off x="200024" y="3519768"/>
              <a:ext cx="1208151" cy="1542595"/>
            </a:xfrm>
            <a:custGeom>
              <a:avLst/>
              <a:gdLst>
                <a:gd name="T0" fmla="*/ 43 w 197"/>
                <a:gd name="T1" fmla="*/ 0 h 252"/>
                <a:gd name="T2" fmla="*/ 43 w 197"/>
                <a:gd name="T3" fmla="*/ 4 h 252"/>
                <a:gd name="T4" fmla="*/ 43 w 197"/>
                <a:gd name="T5" fmla="*/ 56 h 252"/>
                <a:gd name="T6" fmla="*/ 43 w 197"/>
                <a:gd name="T7" fmla="*/ 56 h 252"/>
                <a:gd name="T8" fmla="*/ 197 w 197"/>
                <a:gd name="T9" fmla="*/ 210 h 252"/>
                <a:gd name="T10" fmla="*/ 197 w 197"/>
                <a:gd name="T11" fmla="*/ 252 h 252"/>
                <a:gd name="T12" fmla="*/ 0 w 197"/>
                <a:gd name="T13" fmla="*/ 56 h 252"/>
                <a:gd name="T14" fmla="*/ 0 w 197"/>
                <a:gd name="T15" fmla="*/ 4 h 252"/>
                <a:gd name="T16" fmla="*/ 0 w 197"/>
                <a:gd name="T17" fmla="*/ 19 h 252"/>
                <a:gd name="T18" fmla="*/ 43 w 197"/>
                <a:gd name="T19" fmla="*/ 19 h 252"/>
                <a:gd name="T20" fmla="*/ 43 w 197"/>
                <a:gd name="T21" fmla="*/ 0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7" h="252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43" y="56"/>
                    <a:pt x="43" y="56"/>
                    <a:pt x="43" y="56"/>
                  </a:cubicBezTo>
                  <a:cubicBezTo>
                    <a:pt x="43" y="56"/>
                    <a:pt x="43" y="56"/>
                    <a:pt x="43" y="56"/>
                  </a:cubicBezTo>
                  <a:cubicBezTo>
                    <a:pt x="43" y="141"/>
                    <a:pt x="112" y="210"/>
                    <a:pt x="197" y="210"/>
                  </a:cubicBezTo>
                  <a:cubicBezTo>
                    <a:pt x="197" y="252"/>
                    <a:pt x="197" y="252"/>
                    <a:pt x="197" y="252"/>
                  </a:cubicBezTo>
                  <a:cubicBezTo>
                    <a:pt x="88" y="252"/>
                    <a:pt x="0" y="164"/>
                    <a:pt x="0" y="56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43" y="19"/>
                    <a:pt x="43" y="19"/>
                    <a:pt x="43" y="19"/>
                  </a:cubicBezTo>
                  <a:lnTo>
                    <a:pt x="43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7" name="Freeform 30"/>
            <p:cNvSpPr>
              <a:spLocks/>
            </p:cNvSpPr>
            <p:nvPr userDrawn="1"/>
          </p:nvSpPr>
          <p:spPr bwMode="auto">
            <a:xfrm flipH="1" flipV="1">
              <a:off x="200024" y="3887917"/>
              <a:ext cx="832224" cy="1174446"/>
            </a:xfrm>
            <a:custGeom>
              <a:avLst/>
              <a:gdLst>
                <a:gd name="T0" fmla="*/ 43 w 136"/>
                <a:gd name="T1" fmla="*/ 4 h 192"/>
                <a:gd name="T2" fmla="*/ 43 w 136"/>
                <a:gd name="T3" fmla="*/ 4 h 192"/>
                <a:gd name="T4" fmla="*/ 43 w 136"/>
                <a:gd name="T5" fmla="*/ 56 h 192"/>
                <a:gd name="T6" fmla="*/ 136 w 136"/>
                <a:gd name="T7" fmla="*/ 149 h 192"/>
                <a:gd name="T8" fmla="*/ 136 w 136"/>
                <a:gd name="T9" fmla="*/ 192 h 192"/>
                <a:gd name="T10" fmla="*/ 0 w 136"/>
                <a:gd name="T11" fmla="*/ 56 h 192"/>
                <a:gd name="T12" fmla="*/ 0 w 136"/>
                <a:gd name="T13" fmla="*/ 4 h 192"/>
                <a:gd name="T14" fmla="*/ 0 w 136"/>
                <a:gd name="T15" fmla="*/ 0 h 192"/>
                <a:gd name="T16" fmla="*/ 0 w 136"/>
                <a:gd name="T17" fmla="*/ 19 h 192"/>
                <a:gd name="T18" fmla="*/ 43 w 136"/>
                <a:gd name="T19" fmla="*/ 19 h 192"/>
                <a:gd name="T20" fmla="*/ 43 w 136"/>
                <a:gd name="T21" fmla="*/ 4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6" h="192">
                  <a:moveTo>
                    <a:pt x="43" y="4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43" y="56"/>
                    <a:pt x="43" y="56"/>
                    <a:pt x="43" y="56"/>
                  </a:cubicBezTo>
                  <a:cubicBezTo>
                    <a:pt x="43" y="107"/>
                    <a:pt x="84" y="149"/>
                    <a:pt x="136" y="149"/>
                  </a:cubicBezTo>
                  <a:cubicBezTo>
                    <a:pt x="136" y="192"/>
                    <a:pt x="136" y="192"/>
                    <a:pt x="136" y="192"/>
                  </a:cubicBezTo>
                  <a:cubicBezTo>
                    <a:pt x="61" y="192"/>
                    <a:pt x="0" y="131"/>
                    <a:pt x="0" y="56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43" y="19"/>
                    <a:pt x="43" y="19"/>
                    <a:pt x="43" y="19"/>
                  </a:cubicBezTo>
                  <a:lnTo>
                    <a:pt x="43" y="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8" name="Freeform 31"/>
            <p:cNvSpPr>
              <a:spLocks/>
            </p:cNvSpPr>
            <p:nvPr userDrawn="1"/>
          </p:nvSpPr>
          <p:spPr bwMode="auto">
            <a:xfrm flipH="1" flipV="1">
              <a:off x="200024" y="4261251"/>
              <a:ext cx="458890" cy="801112"/>
            </a:xfrm>
            <a:custGeom>
              <a:avLst/>
              <a:gdLst>
                <a:gd name="T0" fmla="*/ 42 w 75"/>
                <a:gd name="T1" fmla="*/ 19 h 131"/>
                <a:gd name="T2" fmla="*/ 42 w 75"/>
                <a:gd name="T3" fmla="*/ 4 h 131"/>
                <a:gd name="T4" fmla="*/ 42 w 75"/>
                <a:gd name="T5" fmla="*/ 4 h 131"/>
                <a:gd name="T6" fmla="*/ 42 w 75"/>
                <a:gd name="T7" fmla="*/ 56 h 131"/>
                <a:gd name="T8" fmla="*/ 52 w 75"/>
                <a:gd name="T9" fmla="*/ 79 h 131"/>
                <a:gd name="T10" fmla="*/ 75 w 75"/>
                <a:gd name="T11" fmla="*/ 88 h 131"/>
                <a:gd name="T12" fmla="*/ 75 w 75"/>
                <a:gd name="T13" fmla="*/ 131 h 131"/>
                <a:gd name="T14" fmla="*/ 22 w 75"/>
                <a:gd name="T15" fmla="*/ 109 h 131"/>
                <a:gd name="T16" fmla="*/ 0 w 75"/>
                <a:gd name="T17" fmla="*/ 56 h 131"/>
                <a:gd name="T18" fmla="*/ 0 w 75"/>
                <a:gd name="T19" fmla="*/ 0 h 131"/>
                <a:gd name="T20" fmla="*/ 0 w 75"/>
                <a:gd name="T21" fmla="*/ 19 h 131"/>
                <a:gd name="T22" fmla="*/ 42 w 75"/>
                <a:gd name="T23" fmla="*/ 19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5" h="131">
                  <a:moveTo>
                    <a:pt x="42" y="19"/>
                  </a:moveTo>
                  <a:cubicBezTo>
                    <a:pt x="42" y="4"/>
                    <a:pt x="42" y="4"/>
                    <a:pt x="42" y="4"/>
                  </a:cubicBezTo>
                  <a:cubicBezTo>
                    <a:pt x="42" y="4"/>
                    <a:pt x="42" y="4"/>
                    <a:pt x="42" y="4"/>
                  </a:cubicBezTo>
                  <a:cubicBezTo>
                    <a:pt x="42" y="56"/>
                    <a:pt x="42" y="56"/>
                    <a:pt x="42" y="56"/>
                  </a:cubicBezTo>
                  <a:cubicBezTo>
                    <a:pt x="42" y="65"/>
                    <a:pt x="46" y="73"/>
                    <a:pt x="52" y="79"/>
                  </a:cubicBezTo>
                  <a:cubicBezTo>
                    <a:pt x="58" y="85"/>
                    <a:pt x="66" y="88"/>
                    <a:pt x="75" y="88"/>
                  </a:cubicBezTo>
                  <a:cubicBezTo>
                    <a:pt x="75" y="131"/>
                    <a:pt x="75" y="131"/>
                    <a:pt x="75" y="131"/>
                  </a:cubicBezTo>
                  <a:cubicBezTo>
                    <a:pt x="55" y="131"/>
                    <a:pt x="36" y="123"/>
                    <a:pt x="22" y="109"/>
                  </a:cubicBezTo>
                  <a:cubicBezTo>
                    <a:pt x="7" y="95"/>
                    <a:pt x="0" y="76"/>
                    <a:pt x="0" y="5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9"/>
                    <a:pt x="0" y="19"/>
                    <a:pt x="0" y="19"/>
                  </a:cubicBezTo>
                  <a:lnTo>
                    <a:pt x="42" y="1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00049" y="766119"/>
            <a:ext cx="8347075" cy="3799703"/>
          </a:xfrm>
        </p:spPr>
        <p:txBody>
          <a:bodyPr/>
          <a:lstStyle>
            <a:lvl1pPr algn="ctr" defTabSz="914400" rtl="0" eaLnBrk="1" latinLnBrk="0" hangingPunct="1">
              <a:lnSpc>
                <a:spcPts val="8000"/>
              </a:lnSpc>
              <a:spcBef>
                <a:spcPct val="0"/>
              </a:spcBef>
              <a:buNone/>
              <a:defRPr lang="en-GB" sz="8800" kern="1200" cap="all" baseline="0" dirty="0" smtClean="0">
                <a:solidFill>
                  <a:prstClr val="white"/>
                </a:solidFill>
                <a:latin typeface="+mj-lt"/>
                <a:ea typeface="+mn-ea"/>
                <a:cs typeface="Segoe UI Semibold" panose="020B0702040204020203" pitchFamily="34" charset="0"/>
              </a:defRPr>
            </a:lvl1pPr>
          </a:lstStyle>
          <a:p>
            <a:r>
              <a:rPr lang="en-US" dirty="0"/>
              <a:t>Click to add title</a:t>
            </a:r>
            <a:endParaRPr lang="en-GB" dirty="0"/>
          </a:p>
        </p:txBody>
      </p:sp>
      <p:sp>
        <p:nvSpPr>
          <p:cNvPr id="8" name="TextBox 7"/>
          <p:cNvSpPr txBox="1"/>
          <p:nvPr userDrawn="1"/>
        </p:nvSpPr>
        <p:spPr>
          <a:xfrm rot="19081894">
            <a:off x="-616229" y="248069"/>
            <a:ext cx="2133932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DEMO</a:t>
            </a:r>
          </a:p>
        </p:txBody>
      </p:sp>
      <p:pic>
        <p:nvPicPr>
          <p:cNvPr id="9" name="Picture 3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751062" y="4681229"/>
            <a:ext cx="1346889" cy="432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54BD1E3-30AE-4D78-925F-3785ADA2A11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62" t="28435" r="20899" b="26679"/>
          <a:stretch/>
        </p:blipFill>
        <p:spPr>
          <a:xfrm>
            <a:off x="6913570" y="4678394"/>
            <a:ext cx="770889" cy="4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231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3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" dur="2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35" presetClass="path" presetSubtype="0" accel="40000" fill="hold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8108 3.82716E-6 L -8.33333E-7 3.82716E-6 " pathEditMode="relative" rAng="0" ptsTypes="AA" p14:bounceEnd="48000">
                                          <p:cBhvr>
                                            <p:cTn id="12" dur="4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045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400"/>
                                </p:stCondLst>
                                <p:childTnLst>
                                  <p:par>
                                    <p:cTn id="14" presetID="2" presetClass="entr" presetSubtype="9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  <p:bldP spid="8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3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" dur="2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35" presetClass="path" presetSubtype="0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8108 3.82716E-6 L -8.33333E-7 3.82716E-6 " pathEditMode="relative" rAng="0" ptsTypes="AA">
                                          <p:cBhvr>
                                            <p:cTn id="12" dur="4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045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400"/>
                                </p:stCondLst>
                                <p:childTnLst>
                                  <p:par>
                                    <p:cTn id="14" presetID="2" presetClass="entr" presetSubtype="9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  <p:bldP spid="8" grpId="0" animBg="1"/>
        </p:bldLst>
      </p:timing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mo - Dark Magenta BG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 userDrawn="1"/>
        </p:nvGrpSpPr>
        <p:grpSpPr>
          <a:xfrm>
            <a:off x="-76840" y="3502566"/>
            <a:ext cx="1388988" cy="1773492"/>
            <a:chOff x="200024" y="3519768"/>
            <a:chExt cx="1208151" cy="1542595"/>
          </a:xfrm>
        </p:grpSpPr>
        <p:sp>
          <p:nvSpPr>
            <p:cNvPr id="16" name="Freeform 29"/>
            <p:cNvSpPr>
              <a:spLocks/>
            </p:cNvSpPr>
            <p:nvPr userDrawn="1"/>
          </p:nvSpPr>
          <p:spPr bwMode="auto">
            <a:xfrm flipH="1" flipV="1">
              <a:off x="200024" y="3519768"/>
              <a:ext cx="1208151" cy="1542595"/>
            </a:xfrm>
            <a:custGeom>
              <a:avLst/>
              <a:gdLst>
                <a:gd name="T0" fmla="*/ 43 w 197"/>
                <a:gd name="T1" fmla="*/ 0 h 252"/>
                <a:gd name="T2" fmla="*/ 43 w 197"/>
                <a:gd name="T3" fmla="*/ 4 h 252"/>
                <a:gd name="T4" fmla="*/ 43 w 197"/>
                <a:gd name="T5" fmla="*/ 56 h 252"/>
                <a:gd name="T6" fmla="*/ 43 w 197"/>
                <a:gd name="T7" fmla="*/ 56 h 252"/>
                <a:gd name="T8" fmla="*/ 197 w 197"/>
                <a:gd name="T9" fmla="*/ 210 h 252"/>
                <a:gd name="T10" fmla="*/ 197 w 197"/>
                <a:gd name="T11" fmla="*/ 252 h 252"/>
                <a:gd name="T12" fmla="*/ 0 w 197"/>
                <a:gd name="T13" fmla="*/ 56 h 252"/>
                <a:gd name="T14" fmla="*/ 0 w 197"/>
                <a:gd name="T15" fmla="*/ 4 h 252"/>
                <a:gd name="T16" fmla="*/ 0 w 197"/>
                <a:gd name="T17" fmla="*/ 19 h 252"/>
                <a:gd name="T18" fmla="*/ 43 w 197"/>
                <a:gd name="T19" fmla="*/ 19 h 252"/>
                <a:gd name="T20" fmla="*/ 43 w 197"/>
                <a:gd name="T21" fmla="*/ 0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7" h="252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43" y="56"/>
                    <a:pt x="43" y="56"/>
                    <a:pt x="43" y="56"/>
                  </a:cubicBezTo>
                  <a:cubicBezTo>
                    <a:pt x="43" y="56"/>
                    <a:pt x="43" y="56"/>
                    <a:pt x="43" y="56"/>
                  </a:cubicBezTo>
                  <a:cubicBezTo>
                    <a:pt x="43" y="141"/>
                    <a:pt x="112" y="210"/>
                    <a:pt x="197" y="210"/>
                  </a:cubicBezTo>
                  <a:cubicBezTo>
                    <a:pt x="197" y="252"/>
                    <a:pt x="197" y="252"/>
                    <a:pt x="197" y="252"/>
                  </a:cubicBezTo>
                  <a:cubicBezTo>
                    <a:pt x="88" y="252"/>
                    <a:pt x="0" y="164"/>
                    <a:pt x="0" y="56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43" y="19"/>
                    <a:pt x="43" y="19"/>
                    <a:pt x="43" y="19"/>
                  </a:cubicBezTo>
                  <a:lnTo>
                    <a:pt x="43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7" name="Freeform 30"/>
            <p:cNvSpPr>
              <a:spLocks/>
            </p:cNvSpPr>
            <p:nvPr userDrawn="1"/>
          </p:nvSpPr>
          <p:spPr bwMode="auto">
            <a:xfrm flipH="1" flipV="1">
              <a:off x="200024" y="3887917"/>
              <a:ext cx="832224" cy="1174446"/>
            </a:xfrm>
            <a:custGeom>
              <a:avLst/>
              <a:gdLst>
                <a:gd name="T0" fmla="*/ 43 w 136"/>
                <a:gd name="T1" fmla="*/ 4 h 192"/>
                <a:gd name="T2" fmla="*/ 43 w 136"/>
                <a:gd name="T3" fmla="*/ 4 h 192"/>
                <a:gd name="T4" fmla="*/ 43 w 136"/>
                <a:gd name="T5" fmla="*/ 56 h 192"/>
                <a:gd name="T6" fmla="*/ 136 w 136"/>
                <a:gd name="T7" fmla="*/ 149 h 192"/>
                <a:gd name="T8" fmla="*/ 136 w 136"/>
                <a:gd name="T9" fmla="*/ 192 h 192"/>
                <a:gd name="T10" fmla="*/ 0 w 136"/>
                <a:gd name="T11" fmla="*/ 56 h 192"/>
                <a:gd name="T12" fmla="*/ 0 w 136"/>
                <a:gd name="T13" fmla="*/ 4 h 192"/>
                <a:gd name="T14" fmla="*/ 0 w 136"/>
                <a:gd name="T15" fmla="*/ 0 h 192"/>
                <a:gd name="T16" fmla="*/ 0 w 136"/>
                <a:gd name="T17" fmla="*/ 19 h 192"/>
                <a:gd name="T18" fmla="*/ 43 w 136"/>
                <a:gd name="T19" fmla="*/ 19 h 192"/>
                <a:gd name="T20" fmla="*/ 43 w 136"/>
                <a:gd name="T21" fmla="*/ 4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6" h="192">
                  <a:moveTo>
                    <a:pt x="43" y="4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43" y="56"/>
                    <a:pt x="43" y="56"/>
                    <a:pt x="43" y="56"/>
                  </a:cubicBezTo>
                  <a:cubicBezTo>
                    <a:pt x="43" y="107"/>
                    <a:pt x="84" y="149"/>
                    <a:pt x="136" y="149"/>
                  </a:cubicBezTo>
                  <a:cubicBezTo>
                    <a:pt x="136" y="192"/>
                    <a:pt x="136" y="192"/>
                    <a:pt x="136" y="192"/>
                  </a:cubicBezTo>
                  <a:cubicBezTo>
                    <a:pt x="61" y="192"/>
                    <a:pt x="0" y="131"/>
                    <a:pt x="0" y="56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43" y="19"/>
                    <a:pt x="43" y="19"/>
                    <a:pt x="43" y="19"/>
                  </a:cubicBezTo>
                  <a:lnTo>
                    <a:pt x="43" y="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8" name="Freeform 31"/>
            <p:cNvSpPr>
              <a:spLocks/>
            </p:cNvSpPr>
            <p:nvPr userDrawn="1"/>
          </p:nvSpPr>
          <p:spPr bwMode="auto">
            <a:xfrm flipH="1" flipV="1">
              <a:off x="200024" y="4261251"/>
              <a:ext cx="458890" cy="801112"/>
            </a:xfrm>
            <a:custGeom>
              <a:avLst/>
              <a:gdLst>
                <a:gd name="T0" fmla="*/ 42 w 75"/>
                <a:gd name="T1" fmla="*/ 19 h 131"/>
                <a:gd name="T2" fmla="*/ 42 w 75"/>
                <a:gd name="T3" fmla="*/ 4 h 131"/>
                <a:gd name="T4" fmla="*/ 42 w 75"/>
                <a:gd name="T5" fmla="*/ 4 h 131"/>
                <a:gd name="T6" fmla="*/ 42 w 75"/>
                <a:gd name="T7" fmla="*/ 56 h 131"/>
                <a:gd name="T8" fmla="*/ 52 w 75"/>
                <a:gd name="T9" fmla="*/ 79 h 131"/>
                <a:gd name="T10" fmla="*/ 75 w 75"/>
                <a:gd name="T11" fmla="*/ 88 h 131"/>
                <a:gd name="T12" fmla="*/ 75 w 75"/>
                <a:gd name="T13" fmla="*/ 131 h 131"/>
                <a:gd name="T14" fmla="*/ 22 w 75"/>
                <a:gd name="T15" fmla="*/ 109 h 131"/>
                <a:gd name="T16" fmla="*/ 0 w 75"/>
                <a:gd name="T17" fmla="*/ 56 h 131"/>
                <a:gd name="T18" fmla="*/ 0 w 75"/>
                <a:gd name="T19" fmla="*/ 0 h 131"/>
                <a:gd name="T20" fmla="*/ 0 w 75"/>
                <a:gd name="T21" fmla="*/ 19 h 131"/>
                <a:gd name="T22" fmla="*/ 42 w 75"/>
                <a:gd name="T23" fmla="*/ 19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5" h="131">
                  <a:moveTo>
                    <a:pt x="42" y="19"/>
                  </a:moveTo>
                  <a:cubicBezTo>
                    <a:pt x="42" y="4"/>
                    <a:pt x="42" y="4"/>
                    <a:pt x="42" y="4"/>
                  </a:cubicBezTo>
                  <a:cubicBezTo>
                    <a:pt x="42" y="4"/>
                    <a:pt x="42" y="4"/>
                    <a:pt x="42" y="4"/>
                  </a:cubicBezTo>
                  <a:cubicBezTo>
                    <a:pt x="42" y="56"/>
                    <a:pt x="42" y="56"/>
                    <a:pt x="42" y="56"/>
                  </a:cubicBezTo>
                  <a:cubicBezTo>
                    <a:pt x="42" y="65"/>
                    <a:pt x="46" y="73"/>
                    <a:pt x="52" y="79"/>
                  </a:cubicBezTo>
                  <a:cubicBezTo>
                    <a:pt x="58" y="85"/>
                    <a:pt x="66" y="88"/>
                    <a:pt x="75" y="88"/>
                  </a:cubicBezTo>
                  <a:cubicBezTo>
                    <a:pt x="75" y="131"/>
                    <a:pt x="75" y="131"/>
                    <a:pt x="75" y="131"/>
                  </a:cubicBezTo>
                  <a:cubicBezTo>
                    <a:pt x="55" y="131"/>
                    <a:pt x="36" y="123"/>
                    <a:pt x="22" y="109"/>
                  </a:cubicBezTo>
                  <a:cubicBezTo>
                    <a:pt x="7" y="95"/>
                    <a:pt x="0" y="76"/>
                    <a:pt x="0" y="5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9"/>
                    <a:pt x="0" y="19"/>
                    <a:pt x="0" y="19"/>
                  </a:cubicBezTo>
                  <a:lnTo>
                    <a:pt x="42" y="1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00049" y="766119"/>
            <a:ext cx="8347075" cy="3799703"/>
          </a:xfrm>
        </p:spPr>
        <p:txBody>
          <a:bodyPr/>
          <a:lstStyle>
            <a:lvl1pPr algn="ctr" defTabSz="914400" rtl="0" eaLnBrk="1" latinLnBrk="0" hangingPunct="1">
              <a:lnSpc>
                <a:spcPts val="8000"/>
              </a:lnSpc>
              <a:spcBef>
                <a:spcPct val="0"/>
              </a:spcBef>
              <a:buNone/>
              <a:defRPr lang="en-GB" sz="8800" kern="1200" cap="all" baseline="0" dirty="0" smtClean="0">
                <a:solidFill>
                  <a:prstClr val="white"/>
                </a:solidFill>
                <a:latin typeface="+mj-lt"/>
                <a:ea typeface="+mn-ea"/>
                <a:cs typeface="Segoe UI Semibold" panose="020B0702040204020203" pitchFamily="34" charset="0"/>
              </a:defRPr>
            </a:lvl1pPr>
          </a:lstStyle>
          <a:p>
            <a:r>
              <a:rPr lang="en-US" dirty="0"/>
              <a:t>Click to add title</a:t>
            </a:r>
            <a:endParaRPr lang="en-GB" dirty="0"/>
          </a:p>
        </p:txBody>
      </p:sp>
      <p:sp>
        <p:nvSpPr>
          <p:cNvPr id="8" name="TextBox 7"/>
          <p:cNvSpPr txBox="1"/>
          <p:nvPr userDrawn="1"/>
        </p:nvSpPr>
        <p:spPr>
          <a:xfrm rot="19081894">
            <a:off x="-616229" y="248069"/>
            <a:ext cx="2133932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DEMO</a:t>
            </a:r>
          </a:p>
        </p:txBody>
      </p:sp>
      <p:pic>
        <p:nvPicPr>
          <p:cNvPr id="9" name="Picture 3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751062" y="4681229"/>
            <a:ext cx="1346889" cy="432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75A8C19-726A-405D-BE96-7E13FE8C241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62" t="28435" r="20899" b="26679"/>
          <a:stretch/>
        </p:blipFill>
        <p:spPr>
          <a:xfrm>
            <a:off x="6913570" y="4678394"/>
            <a:ext cx="770889" cy="4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951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3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" dur="2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35" presetClass="path" presetSubtype="0" accel="40000" fill="hold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8108 3.82716E-6 L -8.33333E-7 3.82716E-6 " pathEditMode="relative" rAng="0" ptsTypes="AA" p14:bounceEnd="48000">
                                          <p:cBhvr>
                                            <p:cTn id="12" dur="4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045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400"/>
                                </p:stCondLst>
                                <p:childTnLst>
                                  <p:par>
                                    <p:cTn id="14" presetID="2" presetClass="entr" presetSubtype="9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  <p:bldP spid="8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3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" dur="2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35" presetClass="path" presetSubtype="0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8108 3.82716E-6 L -8.33333E-7 3.82716E-6 " pathEditMode="relative" rAng="0" ptsTypes="AA">
                                          <p:cBhvr>
                                            <p:cTn id="12" dur="4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045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400"/>
                                </p:stCondLst>
                                <p:childTnLst>
                                  <p:par>
                                    <p:cTn id="14" presetID="2" presetClass="entr" presetSubtype="9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  <p:bldP spid="8" grpId="0" animBg="1"/>
        </p:bldLst>
      </p:timing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mo - Light Magenta BG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 userDrawn="1"/>
        </p:nvGrpSpPr>
        <p:grpSpPr>
          <a:xfrm>
            <a:off x="-76840" y="3502566"/>
            <a:ext cx="1388988" cy="1773492"/>
            <a:chOff x="200024" y="3519768"/>
            <a:chExt cx="1208151" cy="1542595"/>
          </a:xfrm>
        </p:grpSpPr>
        <p:sp>
          <p:nvSpPr>
            <p:cNvPr id="16" name="Freeform 29"/>
            <p:cNvSpPr>
              <a:spLocks/>
            </p:cNvSpPr>
            <p:nvPr userDrawn="1"/>
          </p:nvSpPr>
          <p:spPr bwMode="auto">
            <a:xfrm flipH="1" flipV="1">
              <a:off x="200024" y="3519768"/>
              <a:ext cx="1208151" cy="1542595"/>
            </a:xfrm>
            <a:custGeom>
              <a:avLst/>
              <a:gdLst>
                <a:gd name="T0" fmla="*/ 43 w 197"/>
                <a:gd name="T1" fmla="*/ 0 h 252"/>
                <a:gd name="T2" fmla="*/ 43 w 197"/>
                <a:gd name="T3" fmla="*/ 4 h 252"/>
                <a:gd name="T4" fmla="*/ 43 w 197"/>
                <a:gd name="T5" fmla="*/ 56 h 252"/>
                <a:gd name="T6" fmla="*/ 43 w 197"/>
                <a:gd name="T7" fmla="*/ 56 h 252"/>
                <a:gd name="T8" fmla="*/ 197 w 197"/>
                <a:gd name="T9" fmla="*/ 210 h 252"/>
                <a:gd name="T10" fmla="*/ 197 w 197"/>
                <a:gd name="T11" fmla="*/ 252 h 252"/>
                <a:gd name="T12" fmla="*/ 0 w 197"/>
                <a:gd name="T13" fmla="*/ 56 h 252"/>
                <a:gd name="T14" fmla="*/ 0 w 197"/>
                <a:gd name="T15" fmla="*/ 4 h 252"/>
                <a:gd name="T16" fmla="*/ 0 w 197"/>
                <a:gd name="T17" fmla="*/ 19 h 252"/>
                <a:gd name="T18" fmla="*/ 43 w 197"/>
                <a:gd name="T19" fmla="*/ 19 h 252"/>
                <a:gd name="T20" fmla="*/ 43 w 197"/>
                <a:gd name="T21" fmla="*/ 0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7" h="252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43" y="56"/>
                    <a:pt x="43" y="56"/>
                    <a:pt x="43" y="56"/>
                  </a:cubicBezTo>
                  <a:cubicBezTo>
                    <a:pt x="43" y="56"/>
                    <a:pt x="43" y="56"/>
                    <a:pt x="43" y="56"/>
                  </a:cubicBezTo>
                  <a:cubicBezTo>
                    <a:pt x="43" y="141"/>
                    <a:pt x="112" y="210"/>
                    <a:pt x="197" y="210"/>
                  </a:cubicBezTo>
                  <a:cubicBezTo>
                    <a:pt x="197" y="252"/>
                    <a:pt x="197" y="252"/>
                    <a:pt x="197" y="252"/>
                  </a:cubicBezTo>
                  <a:cubicBezTo>
                    <a:pt x="88" y="252"/>
                    <a:pt x="0" y="164"/>
                    <a:pt x="0" y="56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43" y="19"/>
                    <a:pt x="43" y="19"/>
                    <a:pt x="43" y="19"/>
                  </a:cubicBezTo>
                  <a:lnTo>
                    <a:pt x="43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7" name="Freeform 30"/>
            <p:cNvSpPr>
              <a:spLocks/>
            </p:cNvSpPr>
            <p:nvPr userDrawn="1"/>
          </p:nvSpPr>
          <p:spPr bwMode="auto">
            <a:xfrm flipH="1" flipV="1">
              <a:off x="200024" y="3887917"/>
              <a:ext cx="832224" cy="1174446"/>
            </a:xfrm>
            <a:custGeom>
              <a:avLst/>
              <a:gdLst>
                <a:gd name="T0" fmla="*/ 43 w 136"/>
                <a:gd name="T1" fmla="*/ 4 h 192"/>
                <a:gd name="T2" fmla="*/ 43 w 136"/>
                <a:gd name="T3" fmla="*/ 4 h 192"/>
                <a:gd name="T4" fmla="*/ 43 w 136"/>
                <a:gd name="T5" fmla="*/ 56 h 192"/>
                <a:gd name="T6" fmla="*/ 136 w 136"/>
                <a:gd name="T7" fmla="*/ 149 h 192"/>
                <a:gd name="T8" fmla="*/ 136 w 136"/>
                <a:gd name="T9" fmla="*/ 192 h 192"/>
                <a:gd name="T10" fmla="*/ 0 w 136"/>
                <a:gd name="T11" fmla="*/ 56 h 192"/>
                <a:gd name="T12" fmla="*/ 0 w 136"/>
                <a:gd name="T13" fmla="*/ 4 h 192"/>
                <a:gd name="T14" fmla="*/ 0 w 136"/>
                <a:gd name="T15" fmla="*/ 0 h 192"/>
                <a:gd name="T16" fmla="*/ 0 w 136"/>
                <a:gd name="T17" fmla="*/ 19 h 192"/>
                <a:gd name="T18" fmla="*/ 43 w 136"/>
                <a:gd name="T19" fmla="*/ 19 h 192"/>
                <a:gd name="T20" fmla="*/ 43 w 136"/>
                <a:gd name="T21" fmla="*/ 4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6" h="192">
                  <a:moveTo>
                    <a:pt x="43" y="4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43" y="56"/>
                    <a:pt x="43" y="56"/>
                    <a:pt x="43" y="56"/>
                  </a:cubicBezTo>
                  <a:cubicBezTo>
                    <a:pt x="43" y="107"/>
                    <a:pt x="84" y="149"/>
                    <a:pt x="136" y="149"/>
                  </a:cubicBezTo>
                  <a:cubicBezTo>
                    <a:pt x="136" y="192"/>
                    <a:pt x="136" y="192"/>
                    <a:pt x="136" y="192"/>
                  </a:cubicBezTo>
                  <a:cubicBezTo>
                    <a:pt x="61" y="192"/>
                    <a:pt x="0" y="131"/>
                    <a:pt x="0" y="56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43" y="19"/>
                    <a:pt x="43" y="19"/>
                    <a:pt x="43" y="19"/>
                  </a:cubicBezTo>
                  <a:lnTo>
                    <a:pt x="43" y="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8" name="Freeform 31"/>
            <p:cNvSpPr>
              <a:spLocks/>
            </p:cNvSpPr>
            <p:nvPr userDrawn="1"/>
          </p:nvSpPr>
          <p:spPr bwMode="auto">
            <a:xfrm flipH="1" flipV="1">
              <a:off x="200024" y="4261251"/>
              <a:ext cx="458890" cy="801112"/>
            </a:xfrm>
            <a:custGeom>
              <a:avLst/>
              <a:gdLst>
                <a:gd name="T0" fmla="*/ 42 w 75"/>
                <a:gd name="T1" fmla="*/ 19 h 131"/>
                <a:gd name="T2" fmla="*/ 42 w 75"/>
                <a:gd name="T3" fmla="*/ 4 h 131"/>
                <a:gd name="T4" fmla="*/ 42 w 75"/>
                <a:gd name="T5" fmla="*/ 4 h 131"/>
                <a:gd name="T6" fmla="*/ 42 w 75"/>
                <a:gd name="T7" fmla="*/ 56 h 131"/>
                <a:gd name="T8" fmla="*/ 52 w 75"/>
                <a:gd name="T9" fmla="*/ 79 h 131"/>
                <a:gd name="T10" fmla="*/ 75 w 75"/>
                <a:gd name="T11" fmla="*/ 88 h 131"/>
                <a:gd name="T12" fmla="*/ 75 w 75"/>
                <a:gd name="T13" fmla="*/ 131 h 131"/>
                <a:gd name="T14" fmla="*/ 22 w 75"/>
                <a:gd name="T15" fmla="*/ 109 h 131"/>
                <a:gd name="T16" fmla="*/ 0 w 75"/>
                <a:gd name="T17" fmla="*/ 56 h 131"/>
                <a:gd name="T18" fmla="*/ 0 w 75"/>
                <a:gd name="T19" fmla="*/ 0 h 131"/>
                <a:gd name="T20" fmla="*/ 0 w 75"/>
                <a:gd name="T21" fmla="*/ 19 h 131"/>
                <a:gd name="T22" fmla="*/ 42 w 75"/>
                <a:gd name="T23" fmla="*/ 19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5" h="131">
                  <a:moveTo>
                    <a:pt x="42" y="19"/>
                  </a:moveTo>
                  <a:cubicBezTo>
                    <a:pt x="42" y="4"/>
                    <a:pt x="42" y="4"/>
                    <a:pt x="42" y="4"/>
                  </a:cubicBezTo>
                  <a:cubicBezTo>
                    <a:pt x="42" y="4"/>
                    <a:pt x="42" y="4"/>
                    <a:pt x="42" y="4"/>
                  </a:cubicBezTo>
                  <a:cubicBezTo>
                    <a:pt x="42" y="56"/>
                    <a:pt x="42" y="56"/>
                    <a:pt x="42" y="56"/>
                  </a:cubicBezTo>
                  <a:cubicBezTo>
                    <a:pt x="42" y="65"/>
                    <a:pt x="46" y="73"/>
                    <a:pt x="52" y="79"/>
                  </a:cubicBezTo>
                  <a:cubicBezTo>
                    <a:pt x="58" y="85"/>
                    <a:pt x="66" y="88"/>
                    <a:pt x="75" y="88"/>
                  </a:cubicBezTo>
                  <a:cubicBezTo>
                    <a:pt x="75" y="131"/>
                    <a:pt x="75" y="131"/>
                    <a:pt x="75" y="131"/>
                  </a:cubicBezTo>
                  <a:cubicBezTo>
                    <a:pt x="55" y="131"/>
                    <a:pt x="36" y="123"/>
                    <a:pt x="22" y="109"/>
                  </a:cubicBezTo>
                  <a:cubicBezTo>
                    <a:pt x="7" y="95"/>
                    <a:pt x="0" y="76"/>
                    <a:pt x="0" y="5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9"/>
                    <a:pt x="0" y="19"/>
                    <a:pt x="0" y="19"/>
                  </a:cubicBezTo>
                  <a:lnTo>
                    <a:pt x="42" y="1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00049" y="766119"/>
            <a:ext cx="8347075" cy="3799703"/>
          </a:xfrm>
        </p:spPr>
        <p:txBody>
          <a:bodyPr/>
          <a:lstStyle>
            <a:lvl1pPr algn="ctr" defTabSz="914400" rtl="0" eaLnBrk="1" latinLnBrk="0" hangingPunct="1">
              <a:lnSpc>
                <a:spcPts val="8000"/>
              </a:lnSpc>
              <a:spcBef>
                <a:spcPct val="0"/>
              </a:spcBef>
              <a:buNone/>
              <a:defRPr lang="en-GB" sz="8800" kern="1200" cap="all" baseline="0" dirty="0" smtClean="0">
                <a:solidFill>
                  <a:prstClr val="white"/>
                </a:solidFill>
                <a:latin typeface="+mj-lt"/>
                <a:ea typeface="+mn-ea"/>
                <a:cs typeface="Segoe UI Semibold" panose="020B0702040204020203" pitchFamily="34" charset="0"/>
              </a:defRPr>
            </a:lvl1pPr>
          </a:lstStyle>
          <a:p>
            <a:r>
              <a:rPr lang="en-US" dirty="0"/>
              <a:t>Click to add title</a:t>
            </a:r>
            <a:endParaRPr lang="en-GB" dirty="0"/>
          </a:p>
        </p:txBody>
      </p:sp>
      <p:sp>
        <p:nvSpPr>
          <p:cNvPr id="8" name="TextBox 7"/>
          <p:cNvSpPr txBox="1"/>
          <p:nvPr userDrawn="1"/>
        </p:nvSpPr>
        <p:spPr>
          <a:xfrm rot="19081894">
            <a:off x="-616229" y="248069"/>
            <a:ext cx="2133932" cy="369332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DEMO</a:t>
            </a:r>
          </a:p>
        </p:txBody>
      </p:sp>
      <p:pic>
        <p:nvPicPr>
          <p:cNvPr id="9" name="Picture 3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751062" y="4681229"/>
            <a:ext cx="1346889" cy="432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04E2AE4-AD05-4E3C-B33B-9D2D3944F25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62" t="28435" r="20899" b="26679"/>
          <a:stretch/>
        </p:blipFill>
        <p:spPr>
          <a:xfrm>
            <a:off x="6913570" y="4678394"/>
            <a:ext cx="770889" cy="4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310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3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" dur="2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35" presetClass="path" presetSubtype="0" accel="40000" fill="hold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8108 3.82716E-6 L -8.33333E-7 3.82716E-6 " pathEditMode="relative" rAng="0" ptsTypes="AA" p14:bounceEnd="48000">
                                          <p:cBhvr>
                                            <p:cTn id="12" dur="4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045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400"/>
                                </p:stCondLst>
                                <p:childTnLst>
                                  <p:par>
                                    <p:cTn id="14" presetID="2" presetClass="entr" presetSubtype="9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  <p:bldP spid="8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3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" dur="2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35" presetClass="path" presetSubtype="0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8108 3.82716E-6 L -8.33333E-7 3.82716E-6 " pathEditMode="relative" rAng="0" ptsTypes="AA">
                                          <p:cBhvr>
                                            <p:cTn id="12" dur="4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045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400"/>
                                </p:stCondLst>
                                <p:childTnLst>
                                  <p:par>
                                    <p:cTn id="14" presetID="2" presetClass="entr" presetSubtype="9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  <p:bldP spid="8" grpId="0" animBg="1"/>
        </p:bldLst>
      </p:timing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mo - Dark Purple BG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 userDrawn="1"/>
        </p:nvGrpSpPr>
        <p:grpSpPr>
          <a:xfrm>
            <a:off x="-76840" y="3502566"/>
            <a:ext cx="1388988" cy="1773492"/>
            <a:chOff x="200024" y="3519768"/>
            <a:chExt cx="1208151" cy="1542595"/>
          </a:xfrm>
        </p:grpSpPr>
        <p:sp>
          <p:nvSpPr>
            <p:cNvPr id="16" name="Freeform 29"/>
            <p:cNvSpPr>
              <a:spLocks/>
            </p:cNvSpPr>
            <p:nvPr userDrawn="1"/>
          </p:nvSpPr>
          <p:spPr bwMode="auto">
            <a:xfrm flipH="1" flipV="1">
              <a:off x="200024" y="3519768"/>
              <a:ext cx="1208151" cy="1542595"/>
            </a:xfrm>
            <a:custGeom>
              <a:avLst/>
              <a:gdLst>
                <a:gd name="T0" fmla="*/ 43 w 197"/>
                <a:gd name="T1" fmla="*/ 0 h 252"/>
                <a:gd name="T2" fmla="*/ 43 w 197"/>
                <a:gd name="T3" fmla="*/ 4 h 252"/>
                <a:gd name="T4" fmla="*/ 43 w 197"/>
                <a:gd name="T5" fmla="*/ 56 h 252"/>
                <a:gd name="T6" fmla="*/ 43 w 197"/>
                <a:gd name="T7" fmla="*/ 56 h 252"/>
                <a:gd name="T8" fmla="*/ 197 w 197"/>
                <a:gd name="T9" fmla="*/ 210 h 252"/>
                <a:gd name="T10" fmla="*/ 197 w 197"/>
                <a:gd name="T11" fmla="*/ 252 h 252"/>
                <a:gd name="T12" fmla="*/ 0 w 197"/>
                <a:gd name="T13" fmla="*/ 56 h 252"/>
                <a:gd name="T14" fmla="*/ 0 w 197"/>
                <a:gd name="T15" fmla="*/ 4 h 252"/>
                <a:gd name="T16" fmla="*/ 0 w 197"/>
                <a:gd name="T17" fmla="*/ 19 h 252"/>
                <a:gd name="T18" fmla="*/ 43 w 197"/>
                <a:gd name="T19" fmla="*/ 19 h 252"/>
                <a:gd name="T20" fmla="*/ 43 w 197"/>
                <a:gd name="T21" fmla="*/ 0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7" h="252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43" y="56"/>
                    <a:pt x="43" y="56"/>
                    <a:pt x="43" y="56"/>
                  </a:cubicBezTo>
                  <a:cubicBezTo>
                    <a:pt x="43" y="56"/>
                    <a:pt x="43" y="56"/>
                    <a:pt x="43" y="56"/>
                  </a:cubicBezTo>
                  <a:cubicBezTo>
                    <a:pt x="43" y="141"/>
                    <a:pt x="112" y="210"/>
                    <a:pt x="197" y="210"/>
                  </a:cubicBezTo>
                  <a:cubicBezTo>
                    <a:pt x="197" y="252"/>
                    <a:pt x="197" y="252"/>
                    <a:pt x="197" y="252"/>
                  </a:cubicBezTo>
                  <a:cubicBezTo>
                    <a:pt x="88" y="252"/>
                    <a:pt x="0" y="164"/>
                    <a:pt x="0" y="56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43" y="19"/>
                    <a:pt x="43" y="19"/>
                    <a:pt x="43" y="19"/>
                  </a:cubicBezTo>
                  <a:lnTo>
                    <a:pt x="43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7" name="Freeform 30"/>
            <p:cNvSpPr>
              <a:spLocks/>
            </p:cNvSpPr>
            <p:nvPr userDrawn="1"/>
          </p:nvSpPr>
          <p:spPr bwMode="auto">
            <a:xfrm flipH="1" flipV="1">
              <a:off x="200024" y="3887917"/>
              <a:ext cx="832224" cy="1174446"/>
            </a:xfrm>
            <a:custGeom>
              <a:avLst/>
              <a:gdLst>
                <a:gd name="T0" fmla="*/ 43 w 136"/>
                <a:gd name="T1" fmla="*/ 4 h 192"/>
                <a:gd name="T2" fmla="*/ 43 w 136"/>
                <a:gd name="T3" fmla="*/ 4 h 192"/>
                <a:gd name="T4" fmla="*/ 43 w 136"/>
                <a:gd name="T5" fmla="*/ 56 h 192"/>
                <a:gd name="T6" fmla="*/ 136 w 136"/>
                <a:gd name="T7" fmla="*/ 149 h 192"/>
                <a:gd name="T8" fmla="*/ 136 w 136"/>
                <a:gd name="T9" fmla="*/ 192 h 192"/>
                <a:gd name="T10" fmla="*/ 0 w 136"/>
                <a:gd name="T11" fmla="*/ 56 h 192"/>
                <a:gd name="T12" fmla="*/ 0 w 136"/>
                <a:gd name="T13" fmla="*/ 4 h 192"/>
                <a:gd name="T14" fmla="*/ 0 w 136"/>
                <a:gd name="T15" fmla="*/ 0 h 192"/>
                <a:gd name="T16" fmla="*/ 0 w 136"/>
                <a:gd name="T17" fmla="*/ 19 h 192"/>
                <a:gd name="T18" fmla="*/ 43 w 136"/>
                <a:gd name="T19" fmla="*/ 19 h 192"/>
                <a:gd name="T20" fmla="*/ 43 w 136"/>
                <a:gd name="T21" fmla="*/ 4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6" h="192">
                  <a:moveTo>
                    <a:pt x="43" y="4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43" y="56"/>
                    <a:pt x="43" y="56"/>
                    <a:pt x="43" y="56"/>
                  </a:cubicBezTo>
                  <a:cubicBezTo>
                    <a:pt x="43" y="107"/>
                    <a:pt x="84" y="149"/>
                    <a:pt x="136" y="149"/>
                  </a:cubicBezTo>
                  <a:cubicBezTo>
                    <a:pt x="136" y="192"/>
                    <a:pt x="136" y="192"/>
                    <a:pt x="136" y="192"/>
                  </a:cubicBezTo>
                  <a:cubicBezTo>
                    <a:pt x="61" y="192"/>
                    <a:pt x="0" y="131"/>
                    <a:pt x="0" y="56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43" y="19"/>
                    <a:pt x="43" y="19"/>
                    <a:pt x="43" y="19"/>
                  </a:cubicBezTo>
                  <a:lnTo>
                    <a:pt x="43" y="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8" name="Freeform 31"/>
            <p:cNvSpPr>
              <a:spLocks/>
            </p:cNvSpPr>
            <p:nvPr userDrawn="1"/>
          </p:nvSpPr>
          <p:spPr bwMode="auto">
            <a:xfrm flipH="1" flipV="1">
              <a:off x="200024" y="4261251"/>
              <a:ext cx="458890" cy="801112"/>
            </a:xfrm>
            <a:custGeom>
              <a:avLst/>
              <a:gdLst>
                <a:gd name="T0" fmla="*/ 42 w 75"/>
                <a:gd name="T1" fmla="*/ 19 h 131"/>
                <a:gd name="T2" fmla="*/ 42 w 75"/>
                <a:gd name="T3" fmla="*/ 4 h 131"/>
                <a:gd name="T4" fmla="*/ 42 w 75"/>
                <a:gd name="T5" fmla="*/ 4 h 131"/>
                <a:gd name="T6" fmla="*/ 42 w 75"/>
                <a:gd name="T7" fmla="*/ 56 h 131"/>
                <a:gd name="T8" fmla="*/ 52 w 75"/>
                <a:gd name="T9" fmla="*/ 79 h 131"/>
                <a:gd name="T10" fmla="*/ 75 w 75"/>
                <a:gd name="T11" fmla="*/ 88 h 131"/>
                <a:gd name="T12" fmla="*/ 75 w 75"/>
                <a:gd name="T13" fmla="*/ 131 h 131"/>
                <a:gd name="T14" fmla="*/ 22 w 75"/>
                <a:gd name="T15" fmla="*/ 109 h 131"/>
                <a:gd name="T16" fmla="*/ 0 w 75"/>
                <a:gd name="T17" fmla="*/ 56 h 131"/>
                <a:gd name="T18" fmla="*/ 0 w 75"/>
                <a:gd name="T19" fmla="*/ 0 h 131"/>
                <a:gd name="T20" fmla="*/ 0 w 75"/>
                <a:gd name="T21" fmla="*/ 19 h 131"/>
                <a:gd name="T22" fmla="*/ 42 w 75"/>
                <a:gd name="T23" fmla="*/ 19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5" h="131">
                  <a:moveTo>
                    <a:pt x="42" y="19"/>
                  </a:moveTo>
                  <a:cubicBezTo>
                    <a:pt x="42" y="4"/>
                    <a:pt x="42" y="4"/>
                    <a:pt x="42" y="4"/>
                  </a:cubicBezTo>
                  <a:cubicBezTo>
                    <a:pt x="42" y="4"/>
                    <a:pt x="42" y="4"/>
                    <a:pt x="42" y="4"/>
                  </a:cubicBezTo>
                  <a:cubicBezTo>
                    <a:pt x="42" y="56"/>
                    <a:pt x="42" y="56"/>
                    <a:pt x="42" y="56"/>
                  </a:cubicBezTo>
                  <a:cubicBezTo>
                    <a:pt x="42" y="65"/>
                    <a:pt x="46" y="73"/>
                    <a:pt x="52" y="79"/>
                  </a:cubicBezTo>
                  <a:cubicBezTo>
                    <a:pt x="58" y="85"/>
                    <a:pt x="66" y="88"/>
                    <a:pt x="75" y="88"/>
                  </a:cubicBezTo>
                  <a:cubicBezTo>
                    <a:pt x="75" y="131"/>
                    <a:pt x="75" y="131"/>
                    <a:pt x="75" y="131"/>
                  </a:cubicBezTo>
                  <a:cubicBezTo>
                    <a:pt x="55" y="131"/>
                    <a:pt x="36" y="123"/>
                    <a:pt x="22" y="109"/>
                  </a:cubicBezTo>
                  <a:cubicBezTo>
                    <a:pt x="7" y="95"/>
                    <a:pt x="0" y="76"/>
                    <a:pt x="0" y="5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9"/>
                    <a:pt x="0" y="19"/>
                    <a:pt x="0" y="19"/>
                  </a:cubicBezTo>
                  <a:lnTo>
                    <a:pt x="42" y="1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00049" y="766119"/>
            <a:ext cx="8347075" cy="3799703"/>
          </a:xfrm>
        </p:spPr>
        <p:txBody>
          <a:bodyPr/>
          <a:lstStyle>
            <a:lvl1pPr algn="ctr" defTabSz="914400" rtl="0" eaLnBrk="1" latinLnBrk="0" hangingPunct="1">
              <a:lnSpc>
                <a:spcPts val="8000"/>
              </a:lnSpc>
              <a:spcBef>
                <a:spcPct val="0"/>
              </a:spcBef>
              <a:buNone/>
              <a:defRPr lang="en-GB" sz="8800" kern="1200" cap="all" baseline="0" dirty="0" smtClean="0">
                <a:solidFill>
                  <a:prstClr val="white"/>
                </a:solidFill>
                <a:latin typeface="+mj-lt"/>
                <a:ea typeface="+mn-ea"/>
                <a:cs typeface="Segoe UI Semibold" panose="020B0702040204020203" pitchFamily="34" charset="0"/>
              </a:defRPr>
            </a:lvl1pPr>
          </a:lstStyle>
          <a:p>
            <a:r>
              <a:rPr lang="en-US" dirty="0"/>
              <a:t>Click to add title</a:t>
            </a:r>
            <a:endParaRPr lang="en-GB" dirty="0"/>
          </a:p>
        </p:txBody>
      </p:sp>
      <p:sp>
        <p:nvSpPr>
          <p:cNvPr id="8" name="TextBox 7"/>
          <p:cNvSpPr txBox="1"/>
          <p:nvPr userDrawn="1"/>
        </p:nvSpPr>
        <p:spPr>
          <a:xfrm rot="19081894">
            <a:off x="-616229" y="248069"/>
            <a:ext cx="2133932" cy="369332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DEMO</a:t>
            </a:r>
          </a:p>
        </p:txBody>
      </p:sp>
      <p:pic>
        <p:nvPicPr>
          <p:cNvPr id="9" name="Picture 3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751062" y="4681229"/>
            <a:ext cx="1346889" cy="432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0F249E1-7FF8-434C-B7D9-8C8B277A08E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62" t="28435" r="20899" b="26679"/>
          <a:stretch/>
        </p:blipFill>
        <p:spPr>
          <a:xfrm>
            <a:off x="6913570" y="4678394"/>
            <a:ext cx="770889" cy="4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015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3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" dur="2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35" presetClass="path" presetSubtype="0" accel="40000" fill="hold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8108 3.82716E-6 L -8.33333E-7 3.82716E-6 " pathEditMode="relative" rAng="0" ptsTypes="AA" p14:bounceEnd="48000">
                                          <p:cBhvr>
                                            <p:cTn id="12" dur="4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045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400"/>
                                </p:stCondLst>
                                <p:childTnLst>
                                  <p:par>
                                    <p:cTn id="14" presetID="2" presetClass="entr" presetSubtype="9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  <p:bldP spid="8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3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" dur="2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35" presetClass="path" presetSubtype="0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8108 3.82716E-6 L -8.33333E-7 3.82716E-6 " pathEditMode="relative" rAng="0" ptsTypes="AA">
                                          <p:cBhvr>
                                            <p:cTn id="12" dur="4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045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400"/>
                                </p:stCondLst>
                                <p:childTnLst>
                                  <p:par>
                                    <p:cTn id="14" presetID="2" presetClass="entr" presetSubtype="9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  <p:bldP spid="8" grpId="0" animBg="1"/>
        </p:bldLst>
      </p:timing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mo - White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 userDrawn="1"/>
        </p:nvGrpSpPr>
        <p:grpSpPr>
          <a:xfrm>
            <a:off x="-76840" y="3502566"/>
            <a:ext cx="1388988" cy="1773492"/>
            <a:chOff x="200024" y="3519768"/>
            <a:chExt cx="1208151" cy="1542595"/>
          </a:xfrm>
        </p:grpSpPr>
        <p:sp>
          <p:nvSpPr>
            <p:cNvPr id="16" name="Freeform 29"/>
            <p:cNvSpPr>
              <a:spLocks/>
            </p:cNvSpPr>
            <p:nvPr userDrawn="1"/>
          </p:nvSpPr>
          <p:spPr bwMode="auto">
            <a:xfrm flipH="1" flipV="1">
              <a:off x="200024" y="3519768"/>
              <a:ext cx="1208151" cy="1542595"/>
            </a:xfrm>
            <a:custGeom>
              <a:avLst/>
              <a:gdLst>
                <a:gd name="T0" fmla="*/ 43 w 197"/>
                <a:gd name="T1" fmla="*/ 0 h 252"/>
                <a:gd name="T2" fmla="*/ 43 w 197"/>
                <a:gd name="T3" fmla="*/ 4 h 252"/>
                <a:gd name="T4" fmla="*/ 43 w 197"/>
                <a:gd name="T5" fmla="*/ 56 h 252"/>
                <a:gd name="T6" fmla="*/ 43 w 197"/>
                <a:gd name="T7" fmla="*/ 56 h 252"/>
                <a:gd name="T8" fmla="*/ 197 w 197"/>
                <a:gd name="T9" fmla="*/ 210 h 252"/>
                <a:gd name="T10" fmla="*/ 197 w 197"/>
                <a:gd name="T11" fmla="*/ 252 h 252"/>
                <a:gd name="T12" fmla="*/ 0 w 197"/>
                <a:gd name="T13" fmla="*/ 56 h 252"/>
                <a:gd name="T14" fmla="*/ 0 w 197"/>
                <a:gd name="T15" fmla="*/ 4 h 252"/>
                <a:gd name="T16" fmla="*/ 0 w 197"/>
                <a:gd name="T17" fmla="*/ 19 h 252"/>
                <a:gd name="T18" fmla="*/ 43 w 197"/>
                <a:gd name="T19" fmla="*/ 19 h 252"/>
                <a:gd name="T20" fmla="*/ 43 w 197"/>
                <a:gd name="T21" fmla="*/ 0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7" h="252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43" y="56"/>
                    <a:pt x="43" y="56"/>
                    <a:pt x="43" y="56"/>
                  </a:cubicBezTo>
                  <a:cubicBezTo>
                    <a:pt x="43" y="56"/>
                    <a:pt x="43" y="56"/>
                    <a:pt x="43" y="56"/>
                  </a:cubicBezTo>
                  <a:cubicBezTo>
                    <a:pt x="43" y="141"/>
                    <a:pt x="112" y="210"/>
                    <a:pt x="197" y="210"/>
                  </a:cubicBezTo>
                  <a:cubicBezTo>
                    <a:pt x="197" y="252"/>
                    <a:pt x="197" y="252"/>
                    <a:pt x="197" y="252"/>
                  </a:cubicBezTo>
                  <a:cubicBezTo>
                    <a:pt x="88" y="252"/>
                    <a:pt x="0" y="164"/>
                    <a:pt x="0" y="56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43" y="19"/>
                    <a:pt x="43" y="19"/>
                    <a:pt x="43" y="19"/>
                  </a:cubicBezTo>
                  <a:lnTo>
                    <a:pt x="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7" name="Freeform 30"/>
            <p:cNvSpPr>
              <a:spLocks/>
            </p:cNvSpPr>
            <p:nvPr userDrawn="1"/>
          </p:nvSpPr>
          <p:spPr bwMode="auto">
            <a:xfrm flipH="1" flipV="1">
              <a:off x="200024" y="3887917"/>
              <a:ext cx="832224" cy="1174446"/>
            </a:xfrm>
            <a:custGeom>
              <a:avLst/>
              <a:gdLst>
                <a:gd name="T0" fmla="*/ 43 w 136"/>
                <a:gd name="T1" fmla="*/ 4 h 192"/>
                <a:gd name="T2" fmla="*/ 43 w 136"/>
                <a:gd name="T3" fmla="*/ 4 h 192"/>
                <a:gd name="T4" fmla="*/ 43 w 136"/>
                <a:gd name="T5" fmla="*/ 56 h 192"/>
                <a:gd name="T6" fmla="*/ 136 w 136"/>
                <a:gd name="T7" fmla="*/ 149 h 192"/>
                <a:gd name="T8" fmla="*/ 136 w 136"/>
                <a:gd name="T9" fmla="*/ 192 h 192"/>
                <a:gd name="T10" fmla="*/ 0 w 136"/>
                <a:gd name="T11" fmla="*/ 56 h 192"/>
                <a:gd name="T12" fmla="*/ 0 w 136"/>
                <a:gd name="T13" fmla="*/ 4 h 192"/>
                <a:gd name="T14" fmla="*/ 0 w 136"/>
                <a:gd name="T15" fmla="*/ 0 h 192"/>
                <a:gd name="T16" fmla="*/ 0 w 136"/>
                <a:gd name="T17" fmla="*/ 19 h 192"/>
                <a:gd name="T18" fmla="*/ 43 w 136"/>
                <a:gd name="T19" fmla="*/ 19 h 192"/>
                <a:gd name="T20" fmla="*/ 43 w 136"/>
                <a:gd name="T21" fmla="*/ 4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6" h="192">
                  <a:moveTo>
                    <a:pt x="43" y="4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43" y="56"/>
                    <a:pt x="43" y="56"/>
                    <a:pt x="43" y="56"/>
                  </a:cubicBezTo>
                  <a:cubicBezTo>
                    <a:pt x="43" y="107"/>
                    <a:pt x="84" y="149"/>
                    <a:pt x="136" y="149"/>
                  </a:cubicBezTo>
                  <a:cubicBezTo>
                    <a:pt x="136" y="192"/>
                    <a:pt x="136" y="192"/>
                    <a:pt x="136" y="192"/>
                  </a:cubicBezTo>
                  <a:cubicBezTo>
                    <a:pt x="61" y="192"/>
                    <a:pt x="0" y="131"/>
                    <a:pt x="0" y="56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43" y="19"/>
                    <a:pt x="43" y="19"/>
                    <a:pt x="43" y="19"/>
                  </a:cubicBezTo>
                  <a:lnTo>
                    <a:pt x="43" y="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8" name="Freeform 31"/>
            <p:cNvSpPr>
              <a:spLocks/>
            </p:cNvSpPr>
            <p:nvPr userDrawn="1"/>
          </p:nvSpPr>
          <p:spPr bwMode="auto">
            <a:xfrm flipH="1" flipV="1">
              <a:off x="200024" y="4261251"/>
              <a:ext cx="458890" cy="801112"/>
            </a:xfrm>
            <a:custGeom>
              <a:avLst/>
              <a:gdLst>
                <a:gd name="T0" fmla="*/ 42 w 75"/>
                <a:gd name="T1" fmla="*/ 19 h 131"/>
                <a:gd name="T2" fmla="*/ 42 w 75"/>
                <a:gd name="T3" fmla="*/ 4 h 131"/>
                <a:gd name="T4" fmla="*/ 42 w 75"/>
                <a:gd name="T5" fmla="*/ 4 h 131"/>
                <a:gd name="T6" fmla="*/ 42 w 75"/>
                <a:gd name="T7" fmla="*/ 56 h 131"/>
                <a:gd name="T8" fmla="*/ 52 w 75"/>
                <a:gd name="T9" fmla="*/ 79 h 131"/>
                <a:gd name="T10" fmla="*/ 75 w 75"/>
                <a:gd name="T11" fmla="*/ 88 h 131"/>
                <a:gd name="T12" fmla="*/ 75 w 75"/>
                <a:gd name="T13" fmla="*/ 131 h 131"/>
                <a:gd name="T14" fmla="*/ 22 w 75"/>
                <a:gd name="T15" fmla="*/ 109 h 131"/>
                <a:gd name="T16" fmla="*/ 0 w 75"/>
                <a:gd name="T17" fmla="*/ 56 h 131"/>
                <a:gd name="T18" fmla="*/ 0 w 75"/>
                <a:gd name="T19" fmla="*/ 0 h 131"/>
                <a:gd name="T20" fmla="*/ 0 w 75"/>
                <a:gd name="T21" fmla="*/ 19 h 131"/>
                <a:gd name="T22" fmla="*/ 42 w 75"/>
                <a:gd name="T23" fmla="*/ 19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5" h="131">
                  <a:moveTo>
                    <a:pt x="42" y="19"/>
                  </a:moveTo>
                  <a:cubicBezTo>
                    <a:pt x="42" y="4"/>
                    <a:pt x="42" y="4"/>
                    <a:pt x="42" y="4"/>
                  </a:cubicBezTo>
                  <a:cubicBezTo>
                    <a:pt x="42" y="4"/>
                    <a:pt x="42" y="4"/>
                    <a:pt x="42" y="4"/>
                  </a:cubicBezTo>
                  <a:cubicBezTo>
                    <a:pt x="42" y="56"/>
                    <a:pt x="42" y="56"/>
                    <a:pt x="42" y="56"/>
                  </a:cubicBezTo>
                  <a:cubicBezTo>
                    <a:pt x="42" y="65"/>
                    <a:pt x="46" y="73"/>
                    <a:pt x="52" y="79"/>
                  </a:cubicBezTo>
                  <a:cubicBezTo>
                    <a:pt x="58" y="85"/>
                    <a:pt x="66" y="88"/>
                    <a:pt x="75" y="88"/>
                  </a:cubicBezTo>
                  <a:cubicBezTo>
                    <a:pt x="75" y="131"/>
                    <a:pt x="75" y="131"/>
                    <a:pt x="75" y="131"/>
                  </a:cubicBezTo>
                  <a:cubicBezTo>
                    <a:pt x="55" y="131"/>
                    <a:pt x="36" y="123"/>
                    <a:pt x="22" y="109"/>
                  </a:cubicBezTo>
                  <a:cubicBezTo>
                    <a:pt x="7" y="95"/>
                    <a:pt x="0" y="76"/>
                    <a:pt x="0" y="5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9"/>
                    <a:pt x="0" y="19"/>
                    <a:pt x="0" y="19"/>
                  </a:cubicBezTo>
                  <a:lnTo>
                    <a:pt x="42" y="1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00049" y="766119"/>
            <a:ext cx="8347075" cy="3799703"/>
          </a:xfrm>
        </p:spPr>
        <p:txBody>
          <a:bodyPr/>
          <a:lstStyle>
            <a:lvl1pPr algn="ctr" defTabSz="914400" rtl="0" eaLnBrk="1" latinLnBrk="0" hangingPunct="1">
              <a:lnSpc>
                <a:spcPts val="8000"/>
              </a:lnSpc>
              <a:spcBef>
                <a:spcPct val="0"/>
              </a:spcBef>
              <a:buNone/>
              <a:defRPr lang="en-GB" sz="8800" kern="1200" cap="all" baseline="0" dirty="0" smtClean="0">
                <a:solidFill>
                  <a:schemeClr val="accent1"/>
                </a:solidFill>
                <a:latin typeface="+mj-lt"/>
                <a:ea typeface="+mn-ea"/>
                <a:cs typeface="Segoe UI Semibold" panose="020B0702040204020203" pitchFamily="34" charset="0"/>
              </a:defRPr>
            </a:lvl1pPr>
          </a:lstStyle>
          <a:p>
            <a:r>
              <a:rPr lang="en-US" dirty="0"/>
              <a:t>Click to add title</a:t>
            </a:r>
            <a:endParaRPr lang="en-GB" dirty="0"/>
          </a:p>
        </p:txBody>
      </p:sp>
      <p:sp>
        <p:nvSpPr>
          <p:cNvPr id="8" name="TextBox 7"/>
          <p:cNvSpPr txBox="1"/>
          <p:nvPr userDrawn="1"/>
        </p:nvSpPr>
        <p:spPr>
          <a:xfrm rot="19081894">
            <a:off x="-616229" y="248069"/>
            <a:ext cx="2133932" cy="369332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DEMO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5344" y="4657411"/>
            <a:ext cx="1432828" cy="52705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69652D7-8E29-40A8-AE03-05B9C85AEC6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2588" y="4681229"/>
            <a:ext cx="648461" cy="492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335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3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" dur="2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35" presetClass="path" presetSubtype="0" accel="40000" fill="hold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8108 3.82716E-6 L -8.33333E-7 3.82716E-6 " pathEditMode="relative" rAng="0" ptsTypes="AA" p14:bounceEnd="48000">
                                          <p:cBhvr>
                                            <p:cTn id="12" dur="4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045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400"/>
                                </p:stCondLst>
                                <p:childTnLst>
                                  <p:par>
                                    <p:cTn id="14" presetID="2" presetClass="entr" presetSubtype="9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  <p:bldP spid="8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3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" dur="2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35" presetClass="path" presetSubtype="0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8108 3.82716E-6 L -8.33333E-7 3.82716E-6 " pathEditMode="relative" rAng="0" ptsTypes="AA">
                                          <p:cBhvr>
                                            <p:cTn id="12" dur="4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045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400"/>
                                </p:stCondLst>
                                <p:childTnLst>
                                  <p:par>
                                    <p:cTn id="14" presetID="2" presetClass="entr" presetSubtype="9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  <p:bldP spid="8" grpId="0" animBg="1"/>
        </p:bldLst>
      </p:timing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deVideo - Magen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9144000" cy="3968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/>
          <p:cNvSpPr/>
          <p:nvPr userDrawn="1"/>
        </p:nvSpPr>
        <p:spPr>
          <a:xfrm>
            <a:off x="0" y="4083918"/>
            <a:ext cx="9144000" cy="105958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4" name="Group 3"/>
          <p:cNvGrpSpPr/>
          <p:nvPr userDrawn="1"/>
        </p:nvGrpSpPr>
        <p:grpSpPr>
          <a:xfrm flipH="1">
            <a:off x="8302848" y="4101931"/>
            <a:ext cx="892664" cy="1139774"/>
            <a:chOff x="200024" y="3519768"/>
            <a:chExt cx="1208151" cy="1542595"/>
          </a:xfrm>
        </p:grpSpPr>
        <p:sp>
          <p:nvSpPr>
            <p:cNvPr id="9" name="Freeform 29"/>
            <p:cNvSpPr>
              <a:spLocks/>
            </p:cNvSpPr>
            <p:nvPr userDrawn="1"/>
          </p:nvSpPr>
          <p:spPr bwMode="auto">
            <a:xfrm flipH="1" flipV="1">
              <a:off x="200024" y="3519768"/>
              <a:ext cx="1208151" cy="1542595"/>
            </a:xfrm>
            <a:custGeom>
              <a:avLst/>
              <a:gdLst>
                <a:gd name="T0" fmla="*/ 43 w 197"/>
                <a:gd name="T1" fmla="*/ 0 h 252"/>
                <a:gd name="T2" fmla="*/ 43 w 197"/>
                <a:gd name="T3" fmla="*/ 4 h 252"/>
                <a:gd name="T4" fmla="*/ 43 w 197"/>
                <a:gd name="T5" fmla="*/ 56 h 252"/>
                <a:gd name="T6" fmla="*/ 43 w 197"/>
                <a:gd name="T7" fmla="*/ 56 h 252"/>
                <a:gd name="T8" fmla="*/ 197 w 197"/>
                <a:gd name="T9" fmla="*/ 210 h 252"/>
                <a:gd name="T10" fmla="*/ 197 w 197"/>
                <a:gd name="T11" fmla="*/ 252 h 252"/>
                <a:gd name="T12" fmla="*/ 0 w 197"/>
                <a:gd name="T13" fmla="*/ 56 h 252"/>
                <a:gd name="T14" fmla="*/ 0 w 197"/>
                <a:gd name="T15" fmla="*/ 4 h 252"/>
                <a:gd name="T16" fmla="*/ 0 w 197"/>
                <a:gd name="T17" fmla="*/ 19 h 252"/>
                <a:gd name="T18" fmla="*/ 43 w 197"/>
                <a:gd name="T19" fmla="*/ 19 h 252"/>
                <a:gd name="T20" fmla="*/ 43 w 197"/>
                <a:gd name="T21" fmla="*/ 0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7" h="252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43" y="56"/>
                    <a:pt x="43" y="56"/>
                    <a:pt x="43" y="56"/>
                  </a:cubicBezTo>
                  <a:cubicBezTo>
                    <a:pt x="43" y="56"/>
                    <a:pt x="43" y="56"/>
                    <a:pt x="43" y="56"/>
                  </a:cubicBezTo>
                  <a:cubicBezTo>
                    <a:pt x="43" y="141"/>
                    <a:pt x="112" y="210"/>
                    <a:pt x="197" y="210"/>
                  </a:cubicBezTo>
                  <a:cubicBezTo>
                    <a:pt x="197" y="252"/>
                    <a:pt x="197" y="252"/>
                    <a:pt x="197" y="252"/>
                  </a:cubicBezTo>
                  <a:cubicBezTo>
                    <a:pt x="88" y="252"/>
                    <a:pt x="0" y="164"/>
                    <a:pt x="0" y="56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43" y="19"/>
                    <a:pt x="43" y="19"/>
                    <a:pt x="43" y="19"/>
                  </a:cubicBezTo>
                  <a:lnTo>
                    <a:pt x="43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0" name="Freeform 30"/>
            <p:cNvSpPr>
              <a:spLocks/>
            </p:cNvSpPr>
            <p:nvPr userDrawn="1"/>
          </p:nvSpPr>
          <p:spPr bwMode="auto">
            <a:xfrm flipH="1" flipV="1">
              <a:off x="200024" y="3887917"/>
              <a:ext cx="832224" cy="1174446"/>
            </a:xfrm>
            <a:custGeom>
              <a:avLst/>
              <a:gdLst>
                <a:gd name="T0" fmla="*/ 43 w 136"/>
                <a:gd name="T1" fmla="*/ 4 h 192"/>
                <a:gd name="T2" fmla="*/ 43 w 136"/>
                <a:gd name="T3" fmla="*/ 4 h 192"/>
                <a:gd name="T4" fmla="*/ 43 w 136"/>
                <a:gd name="T5" fmla="*/ 56 h 192"/>
                <a:gd name="T6" fmla="*/ 136 w 136"/>
                <a:gd name="T7" fmla="*/ 149 h 192"/>
                <a:gd name="T8" fmla="*/ 136 w 136"/>
                <a:gd name="T9" fmla="*/ 192 h 192"/>
                <a:gd name="T10" fmla="*/ 0 w 136"/>
                <a:gd name="T11" fmla="*/ 56 h 192"/>
                <a:gd name="T12" fmla="*/ 0 w 136"/>
                <a:gd name="T13" fmla="*/ 4 h 192"/>
                <a:gd name="T14" fmla="*/ 0 w 136"/>
                <a:gd name="T15" fmla="*/ 0 h 192"/>
                <a:gd name="T16" fmla="*/ 0 w 136"/>
                <a:gd name="T17" fmla="*/ 19 h 192"/>
                <a:gd name="T18" fmla="*/ 43 w 136"/>
                <a:gd name="T19" fmla="*/ 19 h 192"/>
                <a:gd name="T20" fmla="*/ 43 w 136"/>
                <a:gd name="T21" fmla="*/ 4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6" h="192">
                  <a:moveTo>
                    <a:pt x="43" y="4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43" y="56"/>
                    <a:pt x="43" y="56"/>
                    <a:pt x="43" y="56"/>
                  </a:cubicBezTo>
                  <a:cubicBezTo>
                    <a:pt x="43" y="107"/>
                    <a:pt x="84" y="149"/>
                    <a:pt x="136" y="149"/>
                  </a:cubicBezTo>
                  <a:cubicBezTo>
                    <a:pt x="136" y="192"/>
                    <a:pt x="136" y="192"/>
                    <a:pt x="136" y="192"/>
                  </a:cubicBezTo>
                  <a:cubicBezTo>
                    <a:pt x="61" y="192"/>
                    <a:pt x="0" y="131"/>
                    <a:pt x="0" y="56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43" y="19"/>
                    <a:pt x="43" y="19"/>
                    <a:pt x="43" y="19"/>
                  </a:cubicBezTo>
                  <a:lnTo>
                    <a:pt x="43" y="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1" name="Freeform 31"/>
            <p:cNvSpPr>
              <a:spLocks/>
            </p:cNvSpPr>
            <p:nvPr userDrawn="1"/>
          </p:nvSpPr>
          <p:spPr bwMode="auto">
            <a:xfrm flipH="1" flipV="1">
              <a:off x="200024" y="4261251"/>
              <a:ext cx="458890" cy="801112"/>
            </a:xfrm>
            <a:custGeom>
              <a:avLst/>
              <a:gdLst>
                <a:gd name="T0" fmla="*/ 42 w 75"/>
                <a:gd name="T1" fmla="*/ 19 h 131"/>
                <a:gd name="T2" fmla="*/ 42 w 75"/>
                <a:gd name="T3" fmla="*/ 4 h 131"/>
                <a:gd name="T4" fmla="*/ 42 w 75"/>
                <a:gd name="T5" fmla="*/ 4 h 131"/>
                <a:gd name="T6" fmla="*/ 42 w 75"/>
                <a:gd name="T7" fmla="*/ 56 h 131"/>
                <a:gd name="T8" fmla="*/ 52 w 75"/>
                <a:gd name="T9" fmla="*/ 79 h 131"/>
                <a:gd name="T10" fmla="*/ 75 w 75"/>
                <a:gd name="T11" fmla="*/ 88 h 131"/>
                <a:gd name="T12" fmla="*/ 75 w 75"/>
                <a:gd name="T13" fmla="*/ 131 h 131"/>
                <a:gd name="T14" fmla="*/ 22 w 75"/>
                <a:gd name="T15" fmla="*/ 109 h 131"/>
                <a:gd name="T16" fmla="*/ 0 w 75"/>
                <a:gd name="T17" fmla="*/ 56 h 131"/>
                <a:gd name="T18" fmla="*/ 0 w 75"/>
                <a:gd name="T19" fmla="*/ 0 h 131"/>
                <a:gd name="T20" fmla="*/ 0 w 75"/>
                <a:gd name="T21" fmla="*/ 19 h 131"/>
                <a:gd name="T22" fmla="*/ 42 w 75"/>
                <a:gd name="T23" fmla="*/ 19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5" h="131">
                  <a:moveTo>
                    <a:pt x="42" y="19"/>
                  </a:moveTo>
                  <a:cubicBezTo>
                    <a:pt x="42" y="4"/>
                    <a:pt x="42" y="4"/>
                    <a:pt x="42" y="4"/>
                  </a:cubicBezTo>
                  <a:cubicBezTo>
                    <a:pt x="42" y="4"/>
                    <a:pt x="42" y="4"/>
                    <a:pt x="42" y="4"/>
                  </a:cubicBezTo>
                  <a:cubicBezTo>
                    <a:pt x="42" y="56"/>
                    <a:pt x="42" y="56"/>
                    <a:pt x="42" y="56"/>
                  </a:cubicBezTo>
                  <a:cubicBezTo>
                    <a:pt x="42" y="65"/>
                    <a:pt x="46" y="73"/>
                    <a:pt x="52" y="79"/>
                  </a:cubicBezTo>
                  <a:cubicBezTo>
                    <a:pt x="58" y="85"/>
                    <a:pt x="66" y="88"/>
                    <a:pt x="75" y="88"/>
                  </a:cubicBezTo>
                  <a:cubicBezTo>
                    <a:pt x="75" y="131"/>
                    <a:pt x="75" y="131"/>
                    <a:pt x="75" y="131"/>
                  </a:cubicBezTo>
                  <a:cubicBezTo>
                    <a:pt x="55" y="131"/>
                    <a:pt x="36" y="123"/>
                    <a:pt x="22" y="109"/>
                  </a:cubicBezTo>
                  <a:cubicBezTo>
                    <a:pt x="7" y="95"/>
                    <a:pt x="0" y="76"/>
                    <a:pt x="0" y="5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9"/>
                    <a:pt x="0" y="19"/>
                    <a:pt x="0" y="19"/>
                  </a:cubicBezTo>
                  <a:lnTo>
                    <a:pt x="42" y="1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0025" y="4173403"/>
            <a:ext cx="7958741" cy="940419"/>
          </a:xfrm>
        </p:spPr>
        <p:txBody>
          <a:bodyPr/>
          <a:lstStyle>
            <a:lvl1pPr algn="l" defTabSz="914400" rtl="0" eaLnBrk="1" latinLnBrk="0" hangingPunct="1">
              <a:lnSpc>
                <a:spcPts val="8000"/>
              </a:lnSpc>
              <a:spcBef>
                <a:spcPct val="0"/>
              </a:spcBef>
              <a:buNone/>
              <a:defRPr lang="en-GB" sz="6000" kern="1200" cap="all" baseline="0" dirty="0" smtClean="0">
                <a:solidFill>
                  <a:prstClr val="white"/>
                </a:solidFill>
                <a:latin typeface="+mj-lt"/>
                <a:ea typeface="+mn-ea"/>
                <a:cs typeface="Segoe UI Semibold" panose="020B0702040204020203" pitchFamily="34" charset="0"/>
              </a:defRPr>
            </a:lvl1pPr>
          </a:lstStyle>
          <a:p>
            <a:r>
              <a:rPr lang="en-US" dirty="0"/>
              <a:t>Click to add title</a:t>
            </a:r>
            <a:endParaRPr lang="en-GB" dirty="0"/>
          </a:p>
        </p:txBody>
      </p:sp>
      <p:sp>
        <p:nvSpPr>
          <p:cNvPr id="13" name="Rectangle 12"/>
          <p:cNvSpPr/>
          <p:nvPr userDrawn="1"/>
        </p:nvSpPr>
        <p:spPr>
          <a:xfrm>
            <a:off x="0" y="396875"/>
            <a:ext cx="9144000" cy="369851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4" name="Content Placeholder 18"/>
          <p:cNvSpPr>
            <a:spLocks noGrp="1"/>
          </p:cNvSpPr>
          <p:nvPr>
            <p:ph sz="quarter" idx="11" hasCustomPrompt="1"/>
          </p:nvPr>
        </p:nvSpPr>
        <p:spPr>
          <a:xfrm>
            <a:off x="200025" y="431161"/>
            <a:ext cx="8748710" cy="361640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2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GB" dirty="0"/>
              <a:t>Code Goes here</a:t>
            </a:r>
          </a:p>
        </p:txBody>
      </p:sp>
      <p:sp>
        <p:nvSpPr>
          <p:cNvPr id="16" name="Content Placeholder 16"/>
          <p:cNvSpPr>
            <a:spLocks noGrp="1"/>
          </p:cNvSpPr>
          <p:nvPr>
            <p:ph sz="quarter" idx="10" hasCustomPrompt="1"/>
          </p:nvPr>
        </p:nvSpPr>
        <p:spPr>
          <a:xfrm>
            <a:off x="200026" y="24616"/>
            <a:ext cx="8748712" cy="3325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600">
                <a:solidFill>
                  <a:schemeClr val="bg2"/>
                </a:solidFill>
                <a:latin typeface="+mn-lt"/>
                <a:cs typeface="Consolas" panose="020B0609020204030204" pitchFamily="49" charset="0"/>
              </a:defRPr>
            </a:lvl1pPr>
          </a:lstStyle>
          <a:p>
            <a:pPr lvl="0"/>
            <a:r>
              <a:rPr lang="en-GB" dirty="0"/>
              <a:t>http://www.github.com</a:t>
            </a:r>
          </a:p>
        </p:txBody>
      </p:sp>
    </p:spTree>
    <p:extLst>
      <p:ext uri="{BB962C8B-B14F-4D97-AF65-F5344CB8AC3E}">
        <p14:creationId xmlns:p14="http://schemas.microsoft.com/office/powerpoint/2010/main" val="299056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2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35" presetClass="path" presetSubtype="0" accel="40000" fill="hold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94444E-6 -3.76118E-6 L 0.08107 -3.76118E-6 " pathEditMode="relative" rAng="0" ptsTypes="AA" p14:bounceEnd="48000">
                                          <p:cBhvr>
                                            <p:cTn id="9" dur="400" spd="-100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045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0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2" dur="3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400"/>
                                </p:stCondLst>
                                <p:childTnLst>
                                  <p:par>
                                    <p:cTn id="14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500"/>
                                            <p:tgtEl>
                                              <p:spTgt spid="1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9" dur="500"/>
                                            <p:tgtEl>
                                              <p:spTgt spid="1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  <p:bldP spid="14" grpId="0" build="p">
            <p:tmplLst>
              <p:tmpl lvl="1">
                <p:tnLst>
                  <p:par>
                    <p:cTn presetID="10" presetClass="entr" presetSubtype="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4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500"/>
                            <p:tgtEl>
                              <p:spTgt spid="14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  <p:bldP spid="16" grpId="0" build="p">
            <p:tmplLst>
              <p:tmpl lvl="1">
                <p:tnLst>
                  <p:par>
                    <p:cTn presetID="10" presetClass="entr" presetSubtype="0" fill="hold" nodeType="after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6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500"/>
                            <p:tgtEl>
                              <p:spTgt spid="16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2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35" presetClass="path" presetSubtype="0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94444E-6 -3.76118E-6 L 0.08107 -3.76118E-6 " pathEditMode="relative" rAng="0" ptsTypes="AA">
                                          <p:cBhvr>
                                            <p:cTn id="9" dur="400" spd="-100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045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0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2" dur="3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400"/>
                                </p:stCondLst>
                                <p:childTnLst>
                                  <p:par>
                                    <p:cTn id="14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500"/>
                                            <p:tgtEl>
                                              <p:spTgt spid="1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9" dur="500"/>
                                            <p:tgtEl>
                                              <p:spTgt spid="1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  <p:bldP spid="14" grpId="0" build="p">
            <p:tmplLst>
              <p:tmpl lvl="1">
                <p:tnLst>
                  <p:par>
                    <p:cTn presetID="10" presetClass="entr" presetSubtype="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4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500"/>
                            <p:tgtEl>
                              <p:spTgt spid="14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  <p:bldP spid="16" grpId="0" build="p">
            <p:tmplLst>
              <p:tmpl lvl="1">
                <p:tnLst>
                  <p:par>
                    <p:cTn presetID="10" presetClass="entr" presetSubtype="0" fill="hold" nodeType="after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6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500"/>
                            <p:tgtEl>
                              <p:spTgt spid="16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</p:bldLst>
      </p:timing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deVideo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9144000" cy="39687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/>
          <p:cNvSpPr/>
          <p:nvPr userDrawn="1"/>
        </p:nvSpPr>
        <p:spPr>
          <a:xfrm>
            <a:off x="0" y="4083918"/>
            <a:ext cx="9144000" cy="105958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4" name="Group 3"/>
          <p:cNvGrpSpPr/>
          <p:nvPr userDrawn="1"/>
        </p:nvGrpSpPr>
        <p:grpSpPr>
          <a:xfrm flipH="1">
            <a:off x="8302848" y="4101931"/>
            <a:ext cx="892664" cy="1139774"/>
            <a:chOff x="200024" y="3519768"/>
            <a:chExt cx="1208151" cy="1542595"/>
          </a:xfrm>
        </p:grpSpPr>
        <p:sp>
          <p:nvSpPr>
            <p:cNvPr id="9" name="Freeform 29"/>
            <p:cNvSpPr>
              <a:spLocks/>
            </p:cNvSpPr>
            <p:nvPr userDrawn="1"/>
          </p:nvSpPr>
          <p:spPr bwMode="auto">
            <a:xfrm flipH="1" flipV="1">
              <a:off x="200024" y="3519768"/>
              <a:ext cx="1208151" cy="1542595"/>
            </a:xfrm>
            <a:custGeom>
              <a:avLst/>
              <a:gdLst>
                <a:gd name="T0" fmla="*/ 43 w 197"/>
                <a:gd name="T1" fmla="*/ 0 h 252"/>
                <a:gd name="T2" fmla="*/ 43 w 197"/>
                <a:gd name="T3" fmla="*/ 4 h 252"/>
                <a:gd name="T4" fmla="*/ 43 w 197"/>
                <a:gd name="T5" fmla="*/ 56 h 252"/>
                <a:gd name="T6" fmla="*/ 43 w 197"/>
                <a:gd name="T7" fmla="*/ 56 h 252"/>
                <a:gd name="T8" fmla="*/ 197 w 197"/>
                <a:gd name="T9" fmla="*/ 210 h 252"/>
                <a:gd name="T10" fmla="*/ 197 w 197"/>
                <a:gd name="T11" fmla="*/ 252 h 252"/>
                <a:gd name="T12" fmla="*/ 0 w 197"/>
                <a:gd name="T13" fmla="*/ 56 h 252"/>
                <a:gd name="T14" fmla="*/ 0 w 197"/>
                <a:gd name="T15" fmla="*/ 4 h 252"/>
                <a:gd name="T16" fmla="*/ 0 w 197"/>
                <a:gd name="T17" fmla="*/ 19 h 252"/>
                <a:gd name="T18" fmla="*/ 43 w 197"/>
                <a:gd name="T19" fmla="*/ 19 h 252"/>
                <a:gd name="T20" fmla="*/ 43 w 197"/>
                <a:gd name="T21" fmla="*/ 0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7" h="252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43" y="56"/>
                    <a:pt x="43" y="56"/>
                    <a:pt x="43" y="56"/>
                  </a:cubicBezTo>
                  <a:cubicBezTo>
                    <a:pt x="43" y="56"/>
                    <a:pt x="43" y="56"/>
                    <a:pt x="43" y="56"/>
                  </a:cubicBezTo>
                  <a:cubicBezTo>
                    <a:pt x="43" y="141"/>
                    <a:pt x="112" y="210"/>
                    <a:pt x="197" y="210"/>
                  </a:cubicBezTo>
                  <a:cubicBezTo>
                    <a:pt x="197" y="252"/>
                    <a:pt x="197" y="252"/>
                    <a:pt x="197" y="252"/>
                  </a:cubicBezTo>
                  <a:cubicBezTo>
                    <a:pt x="88" y="252"/>
                    <a:pt x="0" y="164"/>
                    <a:pt x="0" y="56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43" y="19"/>
                    <a:pt x="43" y="19"/>
                    <a:pt x="43" y="19"/>
                  </a:cubicBezTo>
                  <a:lnTo>
                    <a:pt x="43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0" name="Freeform 30"/>
            <p:cNvSpPr>
              <a:spLocks/>
            </p:cNvSpPr>
            <p:nvPr userDrawn="1"/>
          </p:nvSpPr>
          <p:spPr bwMode="auto">
            <a:xfrm flipH="1" flipV="1">
              <a:off x="200024" y="3887917"/>
              <a:ext cx="832224" cy="1174446"/>
            </a:xfrm>
            <a:custGeom>
              <a:avLst/>
              <a:gdLst>
                <a:gd name="T0" fmla="*/ 43 w 136"/>
                <a:gd name="T1" fmla="*/ 4 h 192"/>
                <a:gd name="T2" fmla="*/ 43 w 136"/>
                <a:gd name="T3" fmla="*/ 4 h 192"/>
                <a:gd name="T4" fmla="*/ 43 w 136"/>
                <a:gd name="T5" fmla="*/ 56 h 192"/>
                <a:gd name="T6" fmla="*/ 136 w 136"/>
                <a:gd name="T7" fmla="*/ 149 h 192"/>
                <a:gd name="T8" fmla="*/ 136 w 136"/>
                <a:gd name="T9" fmla="*/ 192 h 192"/>
                <a:gd name="T10" fmla="*/ 0 w 136"/>
                <a:gd name="T11" fmla="*/ 56 h 192"/>
                <a:gd name="T12" fmla="*/ 0 w 136"/>
                <a:gd name="T13" fmla="*/ 4 h 192"/>
                <a:gd name="T14" fmla="*/ 0 w 136"/>
                <a:gd name="T15" fmla="*/ 0 h 192"/>
                <a:gd name="T16" fmla="*/ 0 w 136"/>
                <a:gd name="T17" fmla="*/ 19 h 192"/>
                <a:gd name="T18" fmla="*/ 43 w 136"/>
                <a:gd name="T19" fmla="*/ 19 h 192"/>
                <a:gd name="T20" fmla="*/ 43 w 136"/>
                <a:gd name="T21" fmla="*/ 4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6" h="192">
                  <a:moveTo>
                    <a:pt x="43" y="4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43" y="56"/>
                    <a:pt x="43" y="56"/>
                    <a:pt x="43" y="56"/>
                  </a:cubicBezTo>
                  <a:cubicBezTo>
                    <a:pt x="43" y="107"/>
                    <a:pt x="84" y="149"/>
                    <a:pt x="136" y="149"/>
                  </a:cubicBezTo>
                  <a:cubicBezTo>
                    <a:pt x="136" y="192"/>
                    <a:pt x="136" y="192"/>
                    <a:pt x="136" y="192"/>
                  </a:cubicBezTo>
                  <a:cubicBezTo>
                    <a:pt x="61" y="192"/>
                    <a:pt x="0" y="131"/>
                    <a:pt x="0" y="56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43" y="19"/>
                    <a:pt x="43" y="19"/>
                    <a:pt x="43" y="19"/>
                  </a:cubicBezTo>
                  <a:lnTo>
                    <a:pt x="43" y="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1" name="Freeform 31"/>
            <p:cNvSpPr>
              <a:spLocks/>
            </p:cNvSpPr>
            <p:nvPr userDrawn="1"/>
          </p:nvSpPr>
          <p:spPr bwMode="auto">
            <a:xfrm flipH="1" flipV="1">
              <a:off x="200024" y="4261251"/>
              <a:ext cx="458890" cy="801112"/>
            </a:xfrm>
            <a:custGeom>
              <a:avLst/>
              <a:gdLst>
                <a:gd name="T0" fmla="*/ 42 w 75"/>
                <a:gd name="T1" fmla="*/ 19 h 131"/>
                <a:gd name="T2" fmla="*/ 42 w 75"/>
                <a:gd name="T3" fmla="*/ 4 h 131"/>
                <a:gd name="T4" fmla="*/ 42 w 75"/>
                <a:gd name="T5" fmla="*/ 4 h 131"/>
                <a:gd name="T6" fmla="*/ 42 w 75"/>
                <a:gd name="T7" fmla="*/ 56 h 131"/>
                <a:gd name="T8" fmla="*/ 52 w 75"/>
                <a:gd name="T9" fmla="*/ 79 h 131"/>
                <a:gd name="T10" fmla="*/ 75 w 75"/>
                <a:gd name="T11" fmla="*/ 88 h 131"/>
                <a:gd name="T12" fmla="*/ 75 w 75"/>
                <a:gd name="T13" fmla="*/ 131 h 131"/>
                <a:gd name="T14" fmla="*/ 22 w 75"/>
                <a:gd name="T15" fmla="*/ 109 h 131"/>
                <a:gd name="T16" fmla="*/ 0 w 75"/>
                <a:gd name="T17" fmla="*/ 56 h 131"/>
                <a:gd name="T18" fmla="*/ 0 w 75"/>
                <a:gd name="T19" fmla="*/ 0 h 131"/>
                <a:gd name="T20" fmla="*/ 0 w 75"/>
                <a:gd name="T21" fmla="*/ 19 h 131"/>
                <a:gd name="T22" fmla="*/ 42 w 75"/>
                <a:gd name="T23" fmla="*/ 19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5" h="131">
                  <a:moveTo>
                    <a:pt x="42" y="19"/>
                  </a:moveTo>
                  <a:cubicBezTo>
                    <a:pt x="42" y="4"/>
                    <a:pt x="42" y="4"/>
                    <a:pt x="42" y="4"/>
                  </a:cubicBezTo>
                  <a:cubicBezTo>
                    <a:pt x="42" y="4"/>
                    <a:pt x="42" y="4"/>
                    <a:pt x="42" y="4"/>
                  </a:cubicBezTo>
                  <a:cubicBezTo>
                    <a:pt x="42" y="56"/>
                    <a:pt x="42" y="56"/>
                    <a:pt x="42" y="56"/>
                  </a:cubicBezTo>
                  <a:cubicBezTo>
                    <a:pt x="42" y="65"/>
                    <a:pt x="46" y="73"/>
                    <a:pt x="52" y="79"/>
                  </a:cubicBezTo>
                  <a:cubicBezTo>
                    <a:pt x="58" y="85"/>
                    <a:pt x="66" y="88"/>
                    <a:pt x="75" y="88"/>
                  </a:cubicBezTo>
                  <a:cubicBezTo>
                    <a:pt x="75" y="131"/>
                    <a:pt x="75" y="131"/>
                    <a:pt x="75" y="131"/>
                  </a:cubicBezTo>
                  <a:cubicBezTo>
                    <a:pt x="55" y="131"/>
                    <a:pt x="36" y="123"/>
                    <a:pt x="22" y="109"/>
                  </a:cubicBezTo>
                  <a:cubicBezTo>
                    <a:pt x="7" y="95"/>
                    <a:pt x="0" y="76"/>
                    <a:pt x="0" y="5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9"/>
                    <a:pt x="0" y="19"/>
                    <a:pt x="0" y="19"/>
                  </a:cubicBezTo>
                  <a:lnTo>
                    <a:pt x="42" y="1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0025" y="4173403"/>
            <a:ext cx="7958741" cy="940419"/>
          </a:xfrm>
        </p:spPr>
        <p:txBody>
          <a:bodyPr/>
          <a:lstStyle>
            <a:lvl1pPr algn="l" defTabSz="914400" rtl="0" eaLnBrk="1" latinLnBrk="0" hangingPunct="1">
              <a:lnSpc>
                <a:spcPts val="8000"/>
              </a:lnSpc>
              <a:spcBef>
                <a:spcPct val="0"/>
              </a:spcBef>
              <a:buNone/>
              <a:defRPr lang="en-GB" sz="6000" kern="1200" cap="all" baseline="0" dirty="0" smtClean="0">
                <a:solidFill>
                  <a:prstClr val="white"/>
                </a:solidFill>
                <a:latin typeface="+mj-lt"/>
                <a:ea typeface="+mn-ea"/>
                <a:cs typeface="Segoe UI Semibold" panose="020B0702040204020203" pitchFamily="34" charset="0"/>
              </a:defRPr>
            </a:lvl1pPr>
          </a:lstStyle>
          <a:p>
            <a:r>
              <a:rPr lang="en-US" dirty="0"/>
              <a:t>Click to add title</a:t>
            </a:r>
            <a:endParaRPr lang="en-GB" dirty="0"/>
          </a:p>
        </p:txBody>
      </p:sp>
      <p:sp>
        <p:nvSpPr>
          <p:cNvPr id="13" name="Rectangle 12"/>
          <p:cNvSpPr/>
          <p:nvPr userDrawn="1"/>
        </p:nvSpPr>
        <p:spPr>
          <a:xfrm>
            <a:off x="0" y="396875"/>
            <a:ext cx="9144000" cy="369851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4" name="Content Placeholder 18"/>
          <p:cNvSpPr>
            <a:spLocks noGrp="1"/>
          </p:cNvSpPr>
          <p:nvPr>
            <p:ph sz="quarter" idx="11" hasCustomPrompt="1"/>
          </p:nvPr>
        </p:nvSpPr>
        <p:spPr>
          <a:xfrm>
            <a:off x="200025" y="431161"/>
            <a:ext cx="8748710" cy="361640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2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GB" dirty="0"/>
              <a:t>Code Goes here</a:t>
            </a:r>
          </a:p>
        </p:txBody>
      </p:sp>
      <p:sp>
        <p:nvSpPr>
          <p:cNvPr id="16" name="Content Placeholder 16"/>
          <p:cNvSpPr>
            <a:spLocks noGrp="1"/>
          </p:cNvSpPr>
          <p:nvPr>
            <p:ph sz="quarter" idx="10" hasCustomPrompt="1"/>
          </p:nvPr>
        </p:nvSpPr>
        <p:spPr>
          <a:xfrm>
            <a:off x="200026" y="24616"/>
            <a:ext cx="8748712" cy="3325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600">
                <a:solidFill>
                  <a:schemeClr val="bg2"/>
                </a:solidFill>
                <a:latin typeface="+mn-lt"/>
                <a:cs typeface="Consolas" panose="020B0609020204030204" pitchFamily="49" charset="0"/>
              </a:defRPr>
            </a:lvl1pPr>
          </a:lstStyle>
          <a:p>
            <a:pPr lvl="0"/>
            <a:r>
              <a:rPr lang="en-GB" dirty="0"/>
              <a:t>http://www.github.com</a:t>
            </a:r>
          </a:p>
        </p:txBody>
      </p:sp>
    </p:spTree>
    <p:extLst>
      <p:ext uri="{BB962C8B-B14F-4D97-AF65-F5344CB8AC3E}">
        <p14:creationId xmlns:p14="http://schemas.microsoft.com/office/powerpoint/2010/main" val="341601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2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35" presetClass="path" presetSubtype="0" accel="40000" fill="hold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94444E-6 -3.76118E-6 L 0.08107 -3.76118E-6 " pathEditMode="relative" rAng="0" ptsTypes="AA" p14:bounceEnd="48000">
                                          <p:cBhvr>
                                            <p:cTn id="9" dur="400" spd="-100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045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0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2" dur="3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400"/>
                                </p:stCondLst>
                                <p:childTnLst>
                                  <p:par>
                                    <p:cTn id="14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500"/>
                                            <p:tgtEl>
                                              <p:spTgt spid="1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9" dur="500"/>
                                            <p:tgtEl>
                                              <p:spTgt spid="1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  <p:bldP spid="14" grpId="0" build="p">
            <p:tmplLst>
              <p:tmpl lvl="1">
                <p:tnLst>
                  <p:par>
                    <p:cTn presetID="10" presetClass="entr" presetSubtype="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4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500"/>
                            <p:tgtEl>
                              <p:spTgt spid="14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  <p:bldP spid="16" grpId="0" build="p">
            <p:tmplLst>
              <p:tmpl lvl="1">
                <p:tnLst>
                  <p:par>
                    <p:cTn presetID="10" presetClass="entr" presetSubtype="0" fill="hold" nodeType="after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6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500"/>
                            <p:tgtEl>
                              <p:spTgt spid="16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2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35" presetClass="path" presetSubtype="0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94444E-6 -3.76118E-6 L 0.08107 -3.76118E-6 " pathEditMode="relative" rAng="0" ptsTypes="AA">
                                          <p:cBhvr>
                                            <p:cTn id="9" dur="400" spd="-100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045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0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2" dur="3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400"/>
                                </p:stCondLst>
                                <p:childTnLst>
                                  <p:par>
                                    <p:cTn id="14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500"/>
                                            <p:tgtEl>
                                              <p:spTgt spid="1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9" dur="500"/>
                                            <p:tgtEl>
                                              <p:spTgt spid="1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  <p:bldP spid="14" grpId="0" build="p">
            <p:tmplLst>
              <p:tmpl lvl="1">
                <p:tnLst>
                  <p:par>
                    <p:cTn presetID="10" presetClass="entr" presetSubtype="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4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500"/>
                            <p:tgtEl>
                              <p:spTgt spid="14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  <p:bldP spid="16" grpId="0" build="p">
            <p:tmplLst>
              <p:tmpl lvl="1">
                <p:tnLst>
                  <p:par>
                    <p:cTn presetID="10" presetClass="entr" presetSubtype="0" fill="hold" nodeType="after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6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500"/>
                            <p:tgtEl>
                              <p:spTgt spid="16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</p:bldLst>
      </p:timing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deVideo - Dark Magen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9144000" cy="3968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/>
          <p:cNvSpPr/>
          <p:nvPr userDrawn="1"/>
        </p:nvSpPr>
        <p:spPr>
          <a:xfrm>
            <a:off x="0" y="4083918"/>
            <a:ext cx="9144000" cy="10595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4" name="Group 3"/>
          <p:cNvGrpSpPr/>
          <p:nvPr userDrawn="1"/>
        </p:nvGrpSpPr>
        <p:grpSpPr>
          <a:xfrm flipH="1">
            <a:off x="8302848" y="4101931"/>
            <a:ext cx="892664" cy="1139774"/>
            <a:chOff x="200024" y="3519768"/>
            <a:chExt cx="1208151" cy="1542595"/>
          </a:xfrm>
        </p:grpSpPr>
        <p:sp>
          <p:nvSpPr>
            <p:cNvPr id="9" name="Freeform 29"/>
            <p:cNvSpPr>
              <a:spLocks/>
            </p:cNvSpPr>
            <p:nvPr userDrawn="1"/>
          </p:nvSpPr>
          <p:spPr bwMode="auto">
            <a:xfrm flipH="1" flipV="1">
              <a:off x="200024" y="3519768"/>
              <a:ext cx="1208151" cy="1542595"/>
            </a:xfrm>
            <a:custGeom>
              <a:avLst/>
              <a:gdLst>
                <a:gd name="T0" fmla="*/ 43 w 197"/>
                <a:gd name="T1" fmla="*/ 0 h 252"/>
                <a:gd name="T2" fmla="*/ 43 w 197"/>
                <a:gd name="T3" fmla="*/ 4 h 252"/>
                <a:gd name="T4" fmla="*/ 43 w 197"/>
                <a:gd name="T5" fmla="*/ 56 h 252"/>
                <a:gd name="T6" fmla="*/ 43 w 197"/>
                <a:gd name="T7" fmla="*/ 56 h 252"/>
                <a:gd name="T8" fmla="*/ 197 w 197"/>
                <a:gd name="T9" fmla="*/ 210 h 252"/>
                <a:gd name="T10" fmla="*/ 197 w 197"/>
                <a:gd name="T11" fmla="*/ 252 h 252"/>
                <a:gd name="T12" fmla="*/ 0 w 197"/>
                <a:gd name="T13" fmla="*/ 56 h 252"/>
                <a:gd name="T14" fmla="*/ 0 w 197"/>
                <a:gd name="T15" fmla="*/ 4 h 252"/>
                <a:gd name="T16" fmla="*/ 0 w 197"/>
                <a:gd name="T17" fmla="*/ 19 h 252"/>
                <a:gd name="T18" fmla="*/ 43 w 197"/>
                <a:gd name="T19" fmla="*/ 19 h 252"/>
                <a:gd name="T20" fmla="*/ 43 w 197"/>
                <a:gd name="T21" fmla="*/ 0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7" h="252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43" y="56"/>
                    <a:pt x="43" y="56"/>
                    <a:pt x="43" y="56"/>
                  </a:cubicBezTo>
                  <a:cubicBezTo>
                    <a:pt x="43" y="56"/>
                    <a:pt x="43" y="56"/>
                    <a:pt x="43" y="56"/>
                  </a:cubicBezTo>
                  <a:cubicBezTo>
                    <a:pt x="43" y="141"/>
                    <a:pt x="112" y="210"/>
                    <a:pt x="197" y="210"/>
                  </a:cubicBezTo>
                  <a:cubicBezTo>
                    <a:pt x="197" y="252"/>
                    <a:pt x="197" y="252"/>
                    <a:pt x="197" y="252"/>
                  </a:cubicBezTo>
                  <a:cubicBezTo>
                    <a:pt x="88" y="252"/>
                    <a:pt x="0" y="164"/>
                    <a:pt x="0" y="56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43" y="19"/>
                    <a:pt x="43" y="19"/>
                    <a:pt x="43" y="19"/>
                  </a:cubicBezTo>
                  <a:lnTo>
                    <a:pt x="43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0" name="Freeform 30"/>
            <p:cNvSpPr>
              <a:spLocks/>
            </p:cNvSpPr>
            <p:nvPr userDrawn="1"/>
          </p:nvSpPr>
          <p:spPr bwMode="auto">
            <a:xfrm flipH="1" flipV="1">
              <a:off x="200024" y="3887917"/>
              <a:ext cx="832224" cy="1174446"/>
            </a:xfrm>
            <a:custGeom>
              <a:avLst/>
              <a:gdLst>
                <a:gd name="T0" fmla="*/ 43 w 136"/>
                <a:gd name="T1" fmla="*/ 4 h 192"/>
                <a:gd name="T2" fmla="*/ 43 w 136"/>
                <a:gd name="T3" fmla="*/ 4 h 192"/>
                <a:gd name="T4" fmla="*/ 43 w 136"/>
                <a:gd name="T5" fmla="*/ 56 h 192"/>
                <a:gd name="T6" fmla="*/ 136 w 136"/>
                <a:gd name="T7" fmla="*/ 149 h 192"/>
                <a:gd name="T8" fmla="*/ 136 w 136"/>
                <a:gd name="T9" fmla="*/ 192 h 192"/>
                <a:gd name="T10" fmla="*/ 0 w 136"/>
                <a:gd name="T11" fmla="*/ 56 h 192"/>
                <a:gd name="T12" fmla="*/ 0 w 136"/>
                <a:gd name="T13" fmla="*/ 4 h 192"/>
                <a:gd name="T14" fmla="*/ 0 w 136"/>
                <a:gd name="T15" fmla="*/ 0 h 192"/>
                <a:gd name="T16" fmla="*/ 0 w 136"/>
                <a:gd name="T17" fmla="*/ 19 h 192"/>
                <a:gd name="T18" fmla="*/ 43 w 136"/>
                <a:gd name="T19" fmla="*/ 19 h 192"/>
                <a:gd name="T20" fmla="*/ 43 w 136"/>
                <a:gd name="T21" fmla="*/ 4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6" h="192">
                  <a:moveTo>
                    <a:pt x="43" y="4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43" y="56"/>
                    <a:pt x="43" y="56"/>
                    <a:pt x="43" y="56"/>
                  </a:cubicBezTo>
                  <a:cubicBezTo>
                    <a:pt x="43" y="107"/>
                    <a:pt x="84" y="149"/>
                    <a:pt x="136" y="149"/>
                  </a:cubicBezTo>
                  <a:cubicBezTo>
                    <a:pt x="136" y="192"/>
                    <a:pt x="136" y="192"/>
                    <a:pt x="136" y="192"/>
                  </a:cubicBezTo>
                  <a:cubicBezTo>
                    <a:pt x="61" y="192"/>
                    <a:pt x="0" y="131"/>
                    <a:pt x="0" y="56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43" y="19"/>
                    <a:pt x="43" y="19"/>
                    <a:pt x="43" y="19"/>
                  </a:cubicBezTo>
                  <a:lnTo>
                    <a:pt x="43" y="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1" name="Freeform 31"/>
            <p:cNvSpPr>
              <a:spLocks/>
            </p:cNvSpPr>
            <p:nvPr userDrawn="1"/>
          </p:nvSpPr>
          <p:spPr bwMode="auto">
            <a:xfrm flipH="1" flipV="1">
              <a:off x="200024" y="4261251"/>
              <a:ext cx="458890" cy="801112"/>
            </a:xfrm>
            <a:custGeom>
              <a:avLst/>
              <a:gdLst>
                <a:gd name="T0" fmla="*/ 42 w 75"/>
                <a:gd name="T1" fmla="*/ 19 h 131"/>
                <a:gd name="T2" fmla="*/ 42 w 75"/>
                <a:gd name="T3" fmla="*/ 4 h 131"/>
                <a:gd name="T4" fmla="*/ 42 w 75"/>
                <a:gd name="T5" fmla="*/ 4 h 131"/>
                <a:gd name="T6" fmla="*/ 42 w 75"/>
                <a:gd name="T7" fmla="*/ 56 h 131"/>
                <a:gd name="T8" fmla="*/ 52 w 75"/>
                <a:gd name="T9" fmla="*/ 79 h 131"/>
                <a:gd name="T10" fmla="*/ 75 w 75"/>
                <a:gd name="T11" fmla="*/ 88 h 131"/>
                <a:gd name="T12" fmla="*/ 75 w 75"/>
                <a:gd name="T13" fmla="*/ 131 h 131"/>
                <a:gd name="T14" fmla="*/ 22 w 75"/>
                <a:gd name="T15" fmla="*/ 109 h 131"/>
                <a:gd name="T16" fmla="*/ 0 w 75"/>
                <a:gd name="T17" fmla="*/ 56 h 131"/>
                <a:gd name="T18" fmla="*/ 0 w 75"/>
                <a:gd name="T19" fmla="*/ 0 h 131"/>
                <a:gd name="T20" fmla="*/ 0 w 75"/>
                <a:gd name="T21" fmla="*/ 19 h 131"/>
                <a:gd name="T22" fmla="*/ 42 w 75"/>
                <a:gd name="T23" fmla="*/ 19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5" h="131">
                  <a:moveTo>
                    <a:pt x="42" y="19"/>
                  </a:moveTo>
                  <a:cubicBezTo>
                    <a:pt x="42" y="4"/>
                    <a:pt x="42" y="4"/>
                    <a:pt x="42" y="4"/>
                  </a:cubicBezTo>
                  <a:cubicBezTo>
                    <a:pt x="42" y="4"/>
                    <a:pt x="42" y="4"/>
                    <a:pt x="42" y="4"/>
                  </a:cubicBezTo>
                  <a:cubicBezTo>
                    <a:pt x="42" y="56"/>
                    <a:pt x="42" y="56"/>
                    <a:pt x="42" y="56"/>
                  </a:cubicBezTo>
                  <a:cubicBezTo>
                    <a:pt x="42" y="65"/>
                    <a:pt x="46" y="73"/>
                    <a:pt x="52" y="79"/>
                  </a:cubicBezTo>
                  <a:cubicBezTo>
                    <a:pt x="58" y="85"/>
                    <a:pt x="66" y="88"/>
                    <a:pt x="75" y="88"/>
                  </a:cubicBezTo>
                  <a:cubicBezTo>
                    <a:pt x="75" y="131"/>
                    <a:pt x="75" y="131"/>
                    <a:pt x="75" y="131"/>
                  </a:cubicBezTo>
                  <a:cubicBezTo>
                    <a:pt x="55" y="131"/>
                    <a:pt x="36" y="123"/>
                    <a:pt x="22" y="109"/>
                  </a:cubicBezTo>
                  <a:cubicBezTo>
                    <a:pt x="7" y="95"/>
                    <a:pt x="0" y="76"/>
                    <a:pt x="0" y="5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9"/>
                    <a:pt x="0" y="19"/>
                    <a:pt x="0" y="19"/>
                  </a:cubicBezTo>
                  <a:lnTo>
                    <a:pt x="42" y="1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0025" y="4173403"/>
            <a:ext cx="7958741" cy="940419"/>
          </a:xfrm>
        </p:spPr>
        <p:txBody>
          <a:bodyPr/>
          <a:lstStyle>
            <a:lvl1pPr algn="l" defTabSz="914400" rtl="0" eaLnBrk="1" latinLnBrk="0" hangingPunct="1">
              <a:lnSpc>
                <a:spcPts val="8000"/>
              </a:lnSpc>
              <a:spcBef>
                <a:spcPct val="0"/>
              </a:spcBef>
              <a:buNone/>
              <a:defRPr lang="en-GB" sz="6000" kern="1200" cap="all" baseline="0" dirty="0" smtClean="0">
                <a:solidFill>
                  <a:prstClr val="white"/>
                </a:solidFill>
                <a:latin typeface="+mj-lt"/>
                <a:ea typeface="+mn-ea"/>
                <a:cs typeface="Segoe UI Semibold" panose="020B0702040204020203" pitchFamily="34" charset="0"/>
              </a:defRPr>
            </a:lvl1pPr>
          </a:lstStyle>
          <a:p>
            <a:r>
              <a:rPr lang="en-US" dirty="0"/>
              <a:t>Click to add title</a:t>
            </a:r>
            <a:endParaRPr lang="en-GB" dirty="0"/>
          </a:p>
        </p:txBody>
      </p:sp>
      <p:sp>
        <p:nvSpPr>
          <p:cNvPr id="13" name="Rectangle 12"/>
          <p:cNvSpPr/>
          <p:nvPr userDrawn="1"/>
        </p:nvSpPr>
        <p:spPr>
          <a:xfrm>
            <a:off x="0" y="396875"/>
            <a:ext cx="9144000" cy="369851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4" name="Content Placeholder 18"/>
          <p:cNvSpPr>
            <a:spLocks noGrp="1"/>
          </p:cNvSpPr>
          <p:nvPr>
            <p:ph sz="quarter" idx="11" hasCustomPrompt="1"/>
          </p:nvPr>
        </p:nvSpPr>
        <p:spPr>
          <a:xfrm>
            <a:off x="200025" y="431161"/>
            <a:ext cx="8748710" cy="361640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2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GB" dirty="0"/>
              <a:t>Code Goes here</a:t>
            </a:r>
          </a:p>
        </p:txBody>
      </p:sp>
      <p:sp>
        <p:nvSpPr>
          <p:cNvPr id="16" name="Content Placeholder 16"/>
          <p:cNvSpPr>
            <a:spLocks noGrp="1"/>
          </p:cNvSpPr>
          <p:nvPr>
            <p:ph sz="quarter" idx="10" hasCustomPrompt="1"/>
          </p:nvPr>
        </p:nvSpPr>
        <p:spPr>
          <a:xfrm>
            <a:off x="200026" y="24616"/>
            <a:ext cx="8748712" cy="3325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600">
                <a:solidFill>
                  <a:schemeClr val="bg2"/>
                </a:solidFill>
                <a:latin typeface="+mn-lt"/>
                <a:cs typeface="Consolas" panose="020B0609020204030204" pitchFamily="49" charset="0"/>
              </a:defRPr>
            </a:lvl1pPr>
          </a:lstStyle>
          <a:p>
            <a:pPr lvl="0"/>
            <a:r>
              <a:rPr lang="en-GB" dirty="0"/>
              <a:t>http://www.github.com</a:t>
            </a:r>
          </a:p>
        </p:txBody>
      </p:sp>
    </p:spTree>
    <p:extLst>
      <p:ext uri="{BB962C8B-B14F-4D97-AF65-F5344CB8AC3E}">
        <p14:creationId xmlns:p14="http://schemas.microsoft.com/office/powerpoint/2010/main" val="90485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2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35" presetClass="path" presetSubtype="0" accel="40000" fill="hold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94444E-6 -3.76118E-6 L 0.08107 -3.76118E-6 " pathEditMode="relative" rAng="0" ptsTypes="AA" p14:bounceEnd="48000">
                                          <p:cBhvr>
                                            <p:cTn id="9" dur="400" spd="-100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045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0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2" dur="3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400"/>
                                </p:stCondLst>
                                <p:childTnLst>
                                  <p:par>
                                    <p:cTn id="14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500"/>
                                            <p:tgtEl>
                                              <p:spTgt spid="1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9" dur="500"/>
                                            <p:tgtEl>
                                              <p:spTgt spid="1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  <p:bldP spid="14" grpId="0" build="p">
            <p:tmplLst>
              <p:tmpl lvl="1">
                <p:tnLst>
                  <p:par>
                    <p:cTn presetID="10" presetClass="entr" presetSubtype="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4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500"/>
                            <p:tgtEl>
                              <p:spTgt spid="14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  <p:bldP spid="16" grpId="0" build="p">
            <p:tmplLst>
              <p:tmpl lvl="1">
                <p:tnLst>
                  <p:par>
                    <p:cTn presetID="10" presetClass="entr" presetSubtype="0" fill="hold" nodeType="after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6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500"/>
                            <p:tgtEl>
                              <p:spTgt spid="16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2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35" presetClass="path" presetSubtype="0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94444E-6 -3.76118E-6 L 0.08107 -3.76118E-6 " pathEditMode="relative" rAng="0" ptsTypes="AA">
                                          <p:cBhvr>
                                            <p:cTn id="9" dur="400" spd="-100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045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0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2" dur="3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400"/>
                                </p:stCondLst>
                                <p:childTnLst>
                                  <p:par>
                                    <p:cTn id="14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500"/>
                                            <p:tgtEl>
                                              <p:spTgt spid="1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9" dur="500"/>
                                            <p:tgtEl>
                                              <p:spTgt spid="1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  <p:bldP spid="14" grpId="0" build="p">
            <p:tmplLst>
              <p:tmpl lvl="1">
                <p:tnLst>
                  <p:par>
                    <p:cTn presetID="10" presetClass="entr" presetSubtype="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4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500"/>
                            <p:tgtEl>
                              <p:spTgt spid="14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  <p:bldP spid="16" grpId="0" build="p">
            <p:tmplLst>
              <p:tmpl lvl="1">
                <p:tnLst>
                  <p:par>
                    <p:cTn presetID="10" presetClass="entr" presetSubtype="0" fill="hold" nodeType="after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6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500"/>
                            <p:tgtEl>
                              <p:spTgt spid="16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</p:bldLst>
      </p:timing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(extended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1340285" y="849313"/>
            <a:ext cx="7608453" cy="4098925"/>
          </a:xfrm>
          <a:prstGeom prst="rect">
            <a:avLst/>
          </a:prstGeom>
          <a:solidFill>
            <a:srgbClr val="B400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6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91572" y="323851"/>
            <a:ext cx="1884984" cy="4531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95142" y="323075"/>
            <a:ext cx="1888554" cy="4536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7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94361" y="310068"/>
            <a:ext cx="1887773" cy="4538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1466214" y="4435352"/>
            <a:ext cx="7318800" cy="48260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en-GB" dirty="0"/>
              <a:t>Your twitter, mail</a:t>
            </a:r>
          </a:p>
        </p:txBody>
      </p:sp>
      <p:sp>
        <p:nvSpPr>
          <p:cNvPr id="18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1466214" y="902563"/>
            <a:ext cx="7321890" cy="1012054"/>
          </a:xfrm>
          <a:prstGeom prst="rect">
            <a:avLst/>
          </a:prstGeom>
        </p:spPr>
        <p:txBody>
          <a:bodyPr anchor="ctr" anchorCtr="0"/>
          <a:lstStyle>
            <a:lvl1pPr marL="0" indent="0" algn="l">
              <a:buNone/>
              <a:defRPr lang="en-US" sz="6900" kern="1200" cap="all" baseline="0" dirty="0" smtClean="0">
                <a:solidFill>
                  <a:schemeClr val="bg1"/>
                </a:solidFill>
                <a:latin typeface="Eurostile LT Std Ext Two" panose="020B0907030502060204" pitchFamily="34" charset="0"/>
                <a:ea typeface="+mj-ea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en-US" dirty="0"/>
              <a:t>THE</a:t>
            </a:r>
            <a:endParaRPr lang="en-GB" dirty="0"/>
          </a:p>
        </p:txBody>
      </p:sp>
      <p:pic>
        <p:nvPicPr>
          <p:cNvPr id="19" name="Picture 23" descr="C:\Users\nashe01\Desktop\200815\Microsoft-Edge-LetsDev-PPT-Template+Boilers-200815\internal\slide_imgs\Sliders-dark.png"/>
          <p:cNvPicPr>
            <a:picLocks noChangeAspect="1" noChangeArrowheads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9" t="2406" b="3518"/>
          <a:stretch/>
        </p:blipFill>
        <p:spPr bwMode="auto">
          <a:xfrm>
            <a:off x="6679539" y="3915943"/>
            <a:ext cx="2396959" cy="948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itle 14"/>
          <p:cNvSpPr>
            <a:spLocks noGrp="1"/>
          </p:cNvSpPr>
          <p:nvPr>
            <p:ph type="title" hasCustomPrompt="1"/>
          </p:nvPr>
        </p:nvSpPr>
        <p:spPr>
          <a:xfrm>
            <a:off x="1466213" y="1936215"/>
            <a:ext cx="7388011" cy="2271519"/>
          </a:xfrm>
          <a:prstGeom prst="rect">
            <a:avLst/>
          </a:prstGeom>
        </p:spPr>
        <p:txBody>
          <a:bodyPr anchor="t" anchorCtr="0"/>
          <a:lstStyle>
            <a:lvl1pPr algn="l">
              <a:lnSpc>
                <a:spcPts val="8000"/>
              </a:lnSpc>
              <a:defRPr lang="en-US" sz="8800" kern="1200" cap="all" baseline="0" smtClean="0">
                <a:solidFill>
                  <a:prstClr val="white"/>
                </a:solidFill>
                <a:latin typeface="+mj-lt"/>
                <a:ea typeface="+mn-ea"/>
                <a:cs typeface="Segoe UI Semibold" panose="020B0702040204020203" pitchFamily="34" charset="0"/>
              </a:defRPr>
            </a:lvl1pPr>
          </a:lstStyle>
          <a:p>
            <a:r>
              <a:rPr lang="en-US" dirty="0"/>
              <a:t>BOUNDLESS WEB</a:t>
            </a:r>
            <a:endParaRPr lang="en-GB" dirty="0"/>
          </a:p>
        </p:txBody>
      </p:sp>
      <p:pic>
        <p:nvPicPr>
          <p:cNvPr id="13" name="Picture 32"/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560469" y="243503"/>
            <a:ext cx="1346889" cy="432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102F3E5-C627-410F-82D2-F2D4CD8DECA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62" t="28435" r="20899" b="26679"/>
          <a:stretch/>
        </p:blipFill>
        <p:spPr>
          <a:xfrm>
            <a:off x="6744112" y="243503"/>
            <a:ext cx="770889" cy="4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687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75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64" presetClass="path" presetSubtype="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5.55556E-7 0.15926 L -5.55556E-7 2.22222E-6 " pathEditMode="relative" rAng="0" ptsTypes="AA">
                                          <p:cBhvr>
                                            <p:cTn id="9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796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0" presetID="22" presetClass="entr" presetSubtype="1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2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" presetID="53" presetClass="entr" presetSubtype="16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22" presetClass="entr" presetSubtype="8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0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2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8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64" presetClass="path" presetSubtype="0" accel="50000" fill="hold" grpId="1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38889E-6 0.20031 L 1.38889E-6 3.08642E-6 " pathEditMode="relative" rAng="0" ptsTypes="AA" p14:bounceEnd="60000">
                                          <p:cBhvr>
                                            <p:cTn id="26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100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7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9" dur="4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4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1" dur="4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2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3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5" dur="500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8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9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" grpId="0" animBg="1"/>
          <p:bldP spid="17" grpId="0" build="p">
            <p:tmplLst>
              <p:tmpl lvl="1">
                <p:tnLst>
                  <p:par>
                    <p:cTn presetID="10" presetClass="entr" presetSubtype="0" fill="hold" nodeType="after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500"/>
                            <p:tgtEl>
                              <p:spTgt spid="17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  <p:bldP spid="18" grpId="0">
            <p:tmplLst>
              <p:tmpl>
                <p:tnLst>
                  <p:par>
                    <p:cTn presetID="10" presetClass="entr" presetSubtype="0" fill="hold" nodeType="after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800"/>
                            <p:tgtEl>
                              <p:spTgt spid="18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  <p:bldP spid="18" grpId="1">
            <p:tmplLst>
              <p:tmpl>
                <p:tnLst>
                  <p:par>
                    <p:cTn presetID="64" presetClass="path" presetSubtype="0" accel="50000" fill="hold" nodeType="withEffect" p14:presetBounceEnd="60000">
                      <p:stCondLst>
                        <p:cond delay="0"/>
                      </p:stCondLst>
                      <p:childTnLst>
                        <p:animMotion origin="layout" path="M 1.38889E-6 0.20031 L 1.38889E-6 3.08642E-6 " pathEditMode="relative" rAng="0" ptsTypes="AA" p14:bounceEnd="60000">
                          <p:cBhvr>
                            <p:cTn dur="1000" fill="hold"/>
                            <p:tgtEl>
                              <p:spTgt spid="18"/>
                            </p:tgtEl>
                            <p:attrNameLst>
                              <p:attrName>ppt_x</p:attrName>
                              <p:attrName>ppt_y</p:attrName>
                            </p:attrNameLst>
                          </p:cBhvr>
                          <p:rCtr x="0" y="-10031"/>
                        </p:animMotion>
                      </p:childTnLst>
                    </p:cTn>
                  </p:par>
                </p:tnLst>
              </p:tmpl>
            </p:tmplLst>
          </p:bldP>
          <p:bldP spid="16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75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64" presetClass="path" presetSubtype="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5.55556E-7 0.15926 L -5.55556E-7 2.22222E-6 " pathEditMode="relative" rAng="0" ptsTypes="AA">
                                          <p:cBhvr>
                                            <p:cTn id="9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796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0" presetID="22" presetClass="entr" presetSubtype="1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2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" presetID="53" presetClass="entr" presetSubtype="16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22" presetClass="entr" presetSubtype="8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0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2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8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64" presetClass="path" presetSubtype="0" accel="5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38889E-6 0.20031 L 1.38889E-6 3.08642E-6 " pathEditMode="relative" rAng="0" ptsTypes="AA">
                                          <p:cBhvr>
                                            <p:cTn id="26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1003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7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9" dur="4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4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1" dur="4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2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3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5" dur="500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8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9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" grpId="0" animBg="1"/>
          <p:bldP spid="17" grpId="0" build="p">
            <p:tmplLst>
              <p:tmpl lvl="1">
                <p:tnLst>
                  <p:par>
                    <p:cTn presetID="10" presetClass="entr" presetSubtype="0" fill="hold" nodeType="after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500"/>
                            <p:tgtEl>
                              <p:spTgt spid="17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  <p:bldP spid="18" grpId="0">
            <p:tmplLst>
              <p:tmpl>
                <p:tnLst>
                  <p:par>
                    <p:cTn presetID="10" presetClass="entr" presetSubtype="0" fill="hold" nodeType="after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8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800"/>
                            <p:tgtEl>
                              <p:spTgt spid="18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  <p:bldP spid="18" grpId="1">
            <p:tmplLst>
              <p:tmpl>
                <p:tnLst>
                  <p:par>
                    <p:cTn presetID="64" presetClass="path" presetSubtype="0" accel="50000" fill="hold" nodeType="withEffect">
                      <p:stCondLst>
                        <p:cond delay="0"/>
                      </p:stCondLst>
                      <p:childTnLst>
                        <p:animMotion origin="layout" path="M 1.38889E-6 0.20031 L 1.38889E-6 3.08642E-6 " pathEditMode="relative" rAng="0" ptsTypes="AA">
                          <p:cBhvr>
                            <p:cTn dur="1000" fill="hold"/>
                            <p:tgtEl>
                              <p:spTgt spid="18"/>
                            </p:tgtEl>
                            <p:attrNameLst>
                              <p:attrName>ppt_x</p:attrName>
                              <p:attrName>ppt_y</p:attrName>
                            </p:attrNameLst>
                          </p:cBhvr>
                          <p:rCtr x="0" y="-10031"/>
                        </p:animMotion>
                      </p:childTnLst>
                    </p:cTn>
                  </p:par>
                </p:tnLst>
              </p:tmpl>
            </p:tmplLst>
          </p:bldP>
          <p:bldP spid="16" grpId="0"/>
        </p:bldLst>
      </p:timing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deVideo - Light Magen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9144000" cy="39687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/>
          <p:cNvSpPr/>
          <p:nvPr userDrawn="1"/>
        </p:nvSpPr>
        <p:spPr>
          <a:xfrm>
            <a:off x="0" y="4083918"/>
            <a:ext cx="9144000" cy="105958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4" name="Group 3"/>
          <p:cNvGrpSpPr/>
          <p:nvPr userDrawn="1"/>
        </p:nvGrpSpPr>
        <p:grpSpPr>
          <a:xfrm flipH="1">
            <a:off x="8302848" y="4101931"/>
            <a:ext cx="892664" cy="1139774"/>
            <a:chOff x="200024" y="3519768"/>
            <a:chExt cx="1208151" cy="1542595"/>
          </a:xfrm>
        </p:grpSpPr>
        <p:sp>
          <p:nvSpPr>
            <p:cNvPr id="9" name="Freeform 29"/>
            <p:cNvSpPr>
              <a:spLocks/>
            </p:cNvSpPr>
            <p:nvPr userDrawn="1"/>
          </p:nvSpPr>
          <p:spPr bwMode="auto">
            <a:xfrm flipH="1" flipV="1">
              <a:off x="200024" y="3519768"/>
              <a:ext cx="1208151" cy="1542595"/>
            </a:xfrm>
            <a:custGeom>
              <a:avLst/>
              <a:gdLst>
                <a:gd name="T0" fmla="*/ 43 w 197"/>
                <a:gd name="T1" fmla="*/ 0 h 252"/>
                <a:gd name="T2" fmla="*/ 43 w 197"/>
                <a:gd name="T3" fmla="*/ 4 h 252"/>
                <a:gd name="T4" fmla="*/ 43 w 197"/>
                <a:gd name="T5" fmla="*/ 56 h 252"/>
                <a:gd name="T6" fmla="*/ 43 w 197"/>
                <a:gd name="T7" fmla="*/ 56 h 252"/>
                <a:gd name="T8" fmla="*/ 197 w 197"/>
                <a:gd name="T9" fmla="*/ 210 h 252"/>
                <a:gd name="T10" fmla="*/ 197 w 197"/>
                <a:gd name="T11" fmla="*/ 252 h 252"/>
                <a:gd name="T12" fmla="*/ 0 w 197"/>
                <a:gd name="T13" fmla="*/ 56 h 252"/>
                <a:gd name="T14" fmla="*/ 0 w 197"/>
                <a:gd name="T15" fmla="*/ 4 h 252"/>
                <a:gd name="T16" fmla="*/ 0 w 197"/>
                <a:gd name="T17" fmla="*/ 19 h 252"/>
                <a:gd name="T18" fmla="*/ 43 w 197"/>
                <a:gd name="T19" fmla="*/ 19 h 252"/>
                <a:gd name="T20" fmla="*/ 43 w 197"/>
                <a:gd name="T21" fmla="*/ 0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7" h="252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43" y="56"/>
                    <a:pt x="43" y="56"/>
                    <a:pt x="43" y="56"/>
                  </a:cubicBezTo>
                  <a:cubicBezTo>
                    <a:pt x="43" y="56"/>
                    <a:pt x="43" y="56"/>
                    <a:pt x="43" y="56"/>
                  </a:cubicBezTo>
                  <a:cubicBezTo>
                    <a:pt x="43" y="141"/>
                    <a:pt x="112" y="210"/>
                    <a:pt x="197" y="210"/>
                  </a:cubicBezTo>
                  <a:cubicBezTo>
                    <a:pt x="197" y="252"/>
                    <a:pt x="197" y="252"/>
                    <a:pt x="197" y="252"/>
                  </a:cubicBezTo>
                  <a:cubicBezTo>
                    <a:pt x="88" y="252"/>
                    <a:pt x="0" y="164"/>
                    <a:pt x="0" y="56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43" y="19"/>
                    <a:pt x="43" y="19"/>
                    <a:pt x="43" y="19"/>
                  </a:cubicBezTo>
                  <a:lnTo>
                    <a:pt x="43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0" name="Freeform 30"/>
            <p:cNvSpPr>
              <a:spLocks/>
            </p:cNvSpPr>
            <p:nvPr userDrawn="1"/>
          </p:nvSpPr>
          <p:spPr bwMode="auto">
            <a:xfrm flipH="1" flipV="1">
              <a:off x="200024" y="3887917"/>
              <a:ext cx="832224" cy="1174446"/>
            </a:xfrm>
            <a:custGeom>
              <a:avLst/>
              <a:gdLst>
                <a:gd name="T0" fmla="*/ 43 w 136"/>
                <a:gd name="T1" fmla="*/ 4 h 192"/>
                <a:gd name="T2" fmla="*/ 43 w 136"/>
                <a:gd name="T3" fmla="*/ 4 h 192"/>
                <a:gd name="T4" fmla="*/ 43 w 136"/>
                <a:gd name="T5" fmla="*/ 56 h 192"/>
                <a:gd name="T6" fmla="*/ 136 w 136"/>
                <a:gd name="T7" fmla="*/ 149 h 192"/>
                <a:gd name="T8" fmla="*/ 136 w 136"/>
                <a:gd name="T9" fmla="*/ 192 h 192"/>
                <a:gd name="T10" fmla="*/ 0 w 136"/>
                <a:gd name="T11" fmla="*/ 56 h 192"/>
                <a:gd name="T12" fmla="*/ 0 w 136"/>
                <a:gd name="T13" fmla="*/ 4 h 192"/>
                <a:gd name="T14" fmla="*/ 0 w 136"/>
                <a:gd name="T15" fmla="*/ 0 h 192"/>
                <a:gd name="T16" fmla="*/ 0 w 136"/>
                <a:gd name="T17" fmla="*/ 19 h 192"/>
                <a:gd name="T18" fmla="*/ 43 w 136"/>
                <a:gd name="T19" fmla="*/ 19 h 192"/>
                <a:gd name="T20" fmla="*/ 43 w 136"/>
                <a:gd name="T21" fmla="*/ 4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6" h="192">
                  <a:moveTo>
                    <a:pt x="43" y="4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43" y="56"/>
                    <a:pt x="43" y="56"/>
                    <a:pt x="43" y="56"/>
                  </a:cubicBezTo>
                  <a:cubicBezTo>
                    <a:pt x="43" y="107"/>
                    <a:pt x="84" y="149"/>
                    <a:pt x="136" y="149"/>
                  </a:cubicBezTo>
                  <a:cubicBezTo>
                    <a:pt x="136" y="192"/>
                    <a:pt x="136" y="192"/>
                    <a:pt x="136" y="192"/>
                  </a:cubicBezTo>
                  <a:cubicBezTo>
                    <a:pt x="61" y="192"/>
                    <a:pt x="0" y="131"/>
                    <a:pt x="0" y="56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43" y="19"/>
                    <a:pt x="43" y="19"/>
                    <a:pt x="43" y="19"/>
                  </a:cubicBezTo>
                  <a:lnTo>
                    <a:pt x="43" y="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1" name="Freeform 31"/>
            <p:cNvSpPr>
              <a:spLocks/>
            </p:cNvSpPr>
            <p:nvPr userDrawn="1"/>
          </p:nvSpPr>
          <p:spPr bwMode="auto">
            <a:xfrm flipH="1" flipV="1">
              <a:off x="200024" y="4261251"/>
              <a:ext cx="458890" cy="801112"/>
            </a:xfrm>
            <a:custGeom>
              <a:avLst/>
              <a:gdLst>
                <a:gd name="T0" fmla="*/ 42 w 75"/>
                <a:gd name="T1" fmla="*/ 19 h 131"/>
                <a:gd name="T2" fmla="*/ 42 w 75"/>
                <a:gd name="T3" fmla="*/ 4 h 131"/>
                <a:gd name="T4" fmla="*/ 42 w 75"/>
                <a:gd name="T5" fmla="*/ 4 h 131"/>
                <a:gd name="T6" fmla="*/ 42 w 75"/>
                <a:gd name="T7" fmla="*/ 56 h 131"/>
                <a:gd name="T8" fmla="*/ 52 w 75"/>
                <a:gd name="T9" fmla="*/ 79 h 131"/>
                <a:gd name="T10" fmla="*/ 75 w 75"/>
                <a:gd name="T11" fmla="*/ 88 h 131"/>
                <a:gd name="T12" fmla="*/ 75 w 75"/>
                <a:gd name="T13" fmla="*/ 131 h 131"/>
                <a:gd name="T14" fmla="*/ 22 w 75"/>
                <a:gd name="T15" fmla="*/ 109 h 131"/>
                <a:gd name="T16" fmla="*/ 0 w 75"/>
                <a:gd name="T17" fmla="*/ 56 h 131"/>
                <a:gd name="T18" fmla="*/ 0 w 75"/>
                <a:gd name="T19" fmla="*/ 0 h 131"/>
                <a:gd name="T20" fmla="*/ 0 w 75"/>
                <a:gd name="T21" fmla="*/ 19 h 131"/>
                <a:gd name="T22" fmla="*/ 42 w 75"/>
                <a:gd name="T23" fmla="*/ 19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5" h="131">
                  <a:moveTo>
                    <a:pt x="42" y="19"/>
                  </a:moveTo>
                  <a:cubicBezTo>
                    <a:pt x="42" y="4"/>
                    <a:pt x="42" y="4"/>
                    <a:pt x="42" y="4"/>
                  </a:cubicBezTo>
                  <a:cubicBezTo>
                    <a:pt x="42" y="4"/>
                    <a:pt x="42" y="4"/>
                    <a:pt x="42" y="4"/>
                  </a:cubicBezTo>
                  <a:cubicBezTo>
                    <a:pt x="42" y="56"/>
                    <a:pt x="42" y="56"/>
                    <a:pt x="42" y="56"/>
                  </a:cubicBezTo>
                  <a:cubicBezTo>
                    <a:pt x="42" y="65"/>
                    <a:pt x="46" y="73"/>
                    <a:pt x="52" y="79"/>
                  </a:cubicBezTo>
                  <a:cubicBezTo>
                    <a:pt x="58" y="85"/>
                    <a:pt x="66" y="88"/>
                    <a:pt x="75" y="88"/>
                  </a:cubicBezTo>
                  <a:cubicBezTo>
                    <a:pt x="75" y="131"/>
                    <a:pt x="75" y="131"/>
                    <a:pt x="75" y="131"/>
                  </a:cubicBezTo>
                  <a:cubicBezTo>
                    <a:pt x="55" y="131"/>
                    <a:pt x="36" y="123"/>
                    <a:pt x="22" y="109"/>
                  </a:cubicBezTo>
                  <a:cubicBezTo>
                    <a:pt x="7" y="95"/>
                    <a:pt x="0" y="76"/>
                    <a:pt x="0" y="5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9"/>
                    <a:pt x="0" y="19"/>
                    <a:pt x="0" y="19"/>
                  </a:cubicBezTo>
                  <a:lnTo>
                    <a:pt x="42" y="1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0025" y="4173403"/>
            <a:ext cx="7958741" cy="940419"/>
          </a:xfrm>
        </p:spPr>
        <p:txBody>
          <a:bodyPr/>
          <a:lstStyle>
            <a:lvl1pPr algn="l" defTabSz="914400" rtl="0" eaLnBrk="1" latinLnBrk="0" hangingPunct="1">
              <a:lnSpc>
                <a:spcPts val="8000"/>
              </a:lnSpc>
              <a:spcBef>
                <a:spcPct val="0"/>
              </a:spcBef>
              <a:buNone/>
              <a:defRPr lang="en-GB" sz="6000" kern="1200" cap="all" baseline="0" dirty="0" smtClean="0">
                <a:solidFill>
                  <a:prstClr val="white"/>
                </a:solidFill>
                <a:latin typeface="+mj-lt"/>
                <a:ea typeface="+mn-ea"/>
                <a:cs typeface="Segoe UI Semibold" panose="020B0702040204020203" pitchFamily="34" charset="0"/>
              </a:defRPr>
            </a:lvl1pPr>
          </a:lstStyle>
          <a:p>
            <a:r>
              <a:rPr lang="en-US" dirty="0"/>
              <a:t>Click to add title</a:t>
            </a:r>
            <a:endParaRPr lang="en-GB" dirty="0"/>
          </a:p>
        </p:txBody>
      </p:sp>
      <p:sp>
        <p:nvSpPr>
          <p:cNvPr id="13" name="Rectangle 12"/>
          <p:cNvSpPr/>
          <p:nvPr userDrawn="1"/>
        </p:nvSpPr>
        <p:spPr>
          <a:xfrm>
            <a:off x="0" y="396875"/>
            <a:ext cx="9144000" cy="369851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4" name="Content Placeholder 18"/>
          <p:cNvSpPr>
            <a:spLocks noGrp="1"/>
          </p:cNvSpPr>
          <p:nvPr>
            <p:ph sz="quarter" idx="11" hasCustomPrompt="1"/>
          </p:nvPr>
        </p:nvSpPr>
        <p:spPr>
          <a:xfrm>
            <a:off x="200025" y="431161"/>
            <a:ext cx="8748710" cy="361640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2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GB" dirty="0"/>
              <a:t>Code Goes here</a:t>
            </a:r>
          </a:p>
        </p:txBody>
      </p:sp>
      <p:sp>
        <p:nvSpPr>
          <p:cNvPr id="16" name="Content Placeholder 16"/>
          <p:cNvSpPr>
            <a:spLocks noGrp="1"/>
          </p:cNvSpPr>
          <p:nvPr>
            <p:ph sz="quarter" idx="10" hasCustomPrompt="1"/>
          </p:nvPr>
        </p:nvSpPr>
        <p:spPr>
          <a:xfrm>
            <a:off x="200026" y="24616"/>
            <a:ext cx="8748712" cy="3325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600">
                <a:solidFill>
                  <a:schemeClr val="bg2"/>
                </a:solidFill>
                <a:latin typeface="+mn-lt"/>
                <a:cs typeface="Consolas" panose="020B0609020204030204" pitchFamily="49" charset="0"/>
              </a:defRPr>
            </a:lvl1pPr>
          </a:lstStyle>
          <a:p>
            <a:pPr lvl="0"/>
            <a:r>
              <a:rPr lang="en-GB" dirty="0"/>
              <a:t>http://www.github.com</a:t>
            </a:r>
          </a:p>
        </p:txBody>
      </p:sp>
    </p:spTree>
    <p:extLst>
      <p:ext uri="{BB962C8B-B14F-4D97-AF65-F5344CB8AC3E}">
        <p14:creationId xmlns:p14="http://schemas.microsoft.com/office/powerpoint/2010/main" val="1324796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2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35" presetClass="path" presetSubtype="0" accel="40000" fill="hold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94444E-6 -3.76118E-6 L 0.08107 -3.76118E-6 " pathEditMode="relative" rAng="0" ptsTypes="AA" p14:bounceEnd="48000">
                                          <p:cBhvr>
                                            <p:cTn id="9" dur="400" spd="-100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045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0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2" dur="3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400"/>
                                </p:stCondLst>
                                <p:childTnLst>
                                  <p:par>
                                    <p:cTn id="14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500"/>
                                            <p:tgtEl>
                                              <p:spTgt spid="1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9" dur="500"/>
                                            <p:tgtEl>
                                              <p:spTgt spid="1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  <p:bldP spid="14" grpId="0" build="p">
            <p:tmplLst>
              <p:tmpl lvl="1">
                <p:tnLst>
                  <p:par>
                    <p:cTn presetID="10" presetClass="entr" presetSubtype="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4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500"/>
                            <p:tgtEl>
                              <p:spTgt spid="14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  <p:bldP spid="16" grpId="0" build="p">
            <p:tmplLst>
              <p:tmpl lvl="1">
                <p:tnLst>
                  <p:par>
                    <p:cTn presetID="10" presetClass="entr" presetSubtype="0" fill="hold" nodeType="after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6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500"/>
                            <p:tgtEl>
                              <p:spTgt spid="16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2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35" presetClass="path" presetSubtype="0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94444E-6 -3.76118E-6 L 0.08107 -3.76118E-6 " pathEditMode="relative" rAng="0" ptsTypes="AA">
                                          <p:cBhvr>
                                            <p:cTn id="9" dur="400" spd="-100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045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0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2" dur="3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400"/>
                                </p:stCondLst>
                                <p:childTnLst>
                                  <p:par>
                                    <p:cTn id="14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500"/>
                                            <p:tgtEl>
                                              <p:spTgt spid="1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9" dur="500"/>
                                            <p:tgtEl>
                                              <p:spTgt spid="1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  <p:bldP spid="14" grpId="0" build="p">
            <p:tmplLst>
              <p:tmpl lvl="1">
                <p:tnLst>
                  <p:par>
                    <p:cTn presetID="10" presetClass="entr" presetSubtype="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4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500"/>
                            <p:tgtEl>
                              <p:spTgt spid="14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  <p:bldP spid="16" grpId="0" build="p">
            <p:tmplLst>
              <p:tmpl lvl="1">
                <p:tnLst>
                  <p:par>
                    <p:cTn presetID="10" presetClass="entr" presetSubtype="0" fill="hold" nodeType="after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6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500"/>
                            <p:tgtEl>
                              <p:spTgt spid="16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</p:bldLst>
      </p:timing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deVideo - Dark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9144000" cy="3968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/>
          <p:cNvSpPr/>
          <p:nvPr userDrawn="1"/>
        </p:nvSpPr>
        <p:spPr>
          <a:xfrm>
            <a:off x="0" y="4083918"/>
            <a:ext cx="9144000" cy="10595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4" name="Group 3"/>
          <p:cNvGrpSpPr/>
          <p:nvPr userDrawn="1"/>
        </p:nvGrpSpPr>
        <p:grpSpPr>
          <a:xfrm flipH="1">
            <a:off x="8302848" y="4101931"/>
            <a:ext cx="892664" cy="1139774"/>
            <a:chOff x="200024" y="3519768"/>
            <a:chExt cx="1208151" cy="1542595"/>
          </a:xfrm>
        </p:grpSpPr>
        <p:sp>
          <p:nvSpPr>
            <p:cNvPr id="9" name="Freeform 29"/>
            <p:cNvSpPr>
              <a:spLocks/>
            </p:cNvSpPr>
            <p:nvPr userDrawn="1"/>
          </p:nvSpPr>
          <p:spPr bwMode="auto">
            <a:xfrm flipH="1" flipV="1">
              <a:off x="200024" y="3519768"/>
              <a:ext cx="1208151" cy="1542595"/>
            </a:xfrm>
            <a:custGeom>
              <a:avLst/>
              <a:gdLst>
                <a:gd name="T0" fmla="*/ 43 w 197"/>
                <a:gd name="T1" fmla="*/ 0 h 252"/>
                <a:gd name="T2" fmla="*/ 43 w 197"/>
                <a:gd name="T3" fmla="*/ 4 h 252"/>
                <a:gd name="T4" fmla="*/ 43 w 197"/>
                <a:gd name="T5" fmla="*/ 56 h 252"/>
                <a:gd name="T6" fmla="*/ 43 w 197"/>
                <a:gd name="T7" fmla="*/ 56 h 252"/>
                <a:gd name="T8" fmla="*/ 197 w 197"/>
                <a:gd name="T9" fmla="*/ 210 h 252"/>
                <a:gd name="T10" fmla="*/ 197 w 197"/>
                <a:gd name="T11" fmla="*/ 252 h 252"/>
                <a:gd name="T12" fmla="*/ 0 w 197"/>
                <a:gd name="T13" fmla="*/ 56 h 252"/>
                <a:gd name="T14" fmla="*/ 0 w 197"/>
                <a:gd name="T15" fmla="*/ 4 h 252"/>
                <a:gd name="T16" fmla="*/ 0 w 197"/>
                <a:gd name="T17" fmla="*/ 19 h 252"/>
                <a:gd name="T18" fmla="*/ 43 w 197"/>
                <a:gd name="T19" fmla="*/ 19 h 252"/>
                <a:gd name="T20" fmla="*/ 43 w 197"/>
                <a:gd name="T21" fmla="*/ 0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7" h="252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43" y="56"/>
                    <a:pt x="43" y="56"/>
                    <a:pt x="43" y="56"/>
                  </a:cubicBezTo>
                  <a:cubicBezTo>
                    <a:pt x="43" y="56"/>
                    <a:pt x="43" y="56"/>
                    <a:pt x="43" y="56"/>
                  </a:cubicBezTo>
                  <a:cubicBezTo>
                    <a:pt x="43" y="141"/>
                    <a:pt x="112" y="210"/>
                    <a:pt x="197" y="210"/>
                  </a:cubicBezTo>
                  <a:cubicBezTo>
                    <a:pt x="197" y="252"/>
                    <a:pt x="197" y="252"/>
                    <a:pt x="197" y="252"/>
                  </a:cubicBezTo>
                  <a:cubicBezTo>
                    <a:pt x="88" y="252"/>
                    <a:pt x="0" y="164"/>
                    <a:pt x="0" y="56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43" y="19"/>
                    <a:pt x="43" y="19"/>
                    <a:pt x="43" y="19"/>
                  </a:cubicBezTo>
                  <a:lnTo>
                    <a:pt x="43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0" name="Freeform 30"/>
            <p:cNvSpPr>
              <a:spLocks/>
            </p:cNvSpPr>
            <p:nvPr userDrawn="1"/>
          </p:nvSpPr>
          <p:spPr bwMode="auto">
            <a:xfrm flipH="1" flipV="1">
              <a:off x="200024" y="3887917"/>
              <a:ext cx="832224" cy="1174446"/>
            </a:xfrm>
            <a:custGeom>
              <a:avLst/>
              <a:gdLst>
                <a:gd name="T0" fmla="*/ 43 w 136"/>
                <a:gd name="T1" fmla="*/ 4 h 192"/>
                <a:gd name="T2" fmla="*/ 43 w 136"/>
                <a:gd name="T3" fmla="*/ 4 h 192"/>
                <a:gd name="T4" fmla="*/ 43 w 136"/>
                <a:gd name="T5" fmla="*/ 56 h 192"/>
                <a:gd name="T6" fmla="*/ 136 w 136"/>
                <a:gd name="T7" fmla="*/ 149 h 192"/>
                <a:gd name="T8" fmla="*/ 136 w 136"/>
                <a:gd name="T9" fmla="*/ 192 h 192"/>
                <a:gd name="T10" fmla="*/ 0 w 136"/>
                <a:gd name="T11" fmla="*/ 56 h 192"/>
                <a:gd name="T12" fmla="*/ 0 w 136"/>
                <a:gd name="T13" fmla="*/ 4 h 192"/>
                <a:gd name="T14" fmla="*/ 0 w 136"/>
                <a:gd name="T15" fmla="*/ 0 h 192"/>
                <a:gd name="T16" fmla="*/ 0 w 136"/>
                <a:gd name="T17" fmla="*/ 19 h 192"/>
                <a:gd name="T18" fmla="*/ 43 w 136"/>
                <a:gd name="T19" fmla="*/ 19 h 192"/>
                <a:gd name="T20" fmla="*/ 43 w 136"/>
                <a:gd name="T21" fmla="*/ 4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6" h="192">
                  <a:moveTo>
                    <a:pt x="43" y="4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43" y="56"/>
                    <a:pt x="43" y="56"/>
                    <a:pt x="43" y="56"/>
                  </a:cubicBezTo>
                  <a:cubicBezTo>
                    <a:pt x="43" y="107"/>
                    <a:pt x="84" y="149"/>
                    <a:pt x="136" y="149"/>
                  </a:cubicBezTo>
                  <a:cubicBezTo>
                    <a:pt x="136" y="192"/>
                    <a:pt x="136" y="192"/>
                    <a:pt x="136" y="192"/>
                  </a:cubicBezTo>
                  <a:cubicBezTo>
                    <a:pt x="61" y="192"/>
                    <a:pt x="0" y="131"/>
                    <a:pt x="0" y="56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43" y="19"/>
                    <a:pt x="43" y="19"/>
                    <a:pt x="43" y="19"/>
                  </a:cubicBezTo>
                  <a:lnTo>
                    <a:pt x="43" y="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1" name="Freeform 31"/>
            <p:cNvSpPr>
              <a:spLocks/>
            </p:cNvSpPr>
            <p:nvPr userDrawn="1"/>
          </p:nvSpPr>
          <p:spPr bwMode="auto">
            <a:xfrm flipH="1" flipV="1">
              <a:off x="200024" y="4261251"/>
              <a:ext cx="458890" cy="801112"/>
            </a:xfrm>
            <a:custGeom>
              <a:avLst/>
              <a:gdLst>
                <a:gd name="T0" fmla="*/ 42 w 75"/>
                <a:gd name="T1" fmla="*/ 19 h 131"/>
                <a:gd name="T2" fmla="*/ 42 w 75"/>
                <a:gd name="T3" fmla="*/ 4 h 131"/>
                <a:gd name="T4" fmla="*/ 42 w 75"/>
                <a:gd name="T5" fmla="*/ 4 h 131"/>
                <a:gd name="T6" fmla="*/ 42 w 75"/>
                <a:gd name="T7" fmla="*/ 56 h 131"/>
                <a:gd name="T8" fmla="*/ 52 w 75"/>
                <a:gd name="T9" fmla="*/ 79 h 131"/>
                <a:gd name="T10" fmla="*/ 75 w 75"/>
                <a:gd name="T11" fmla="*/ 88 h 131"/>
                <a:gd name="T12" fmla="*/ 75 w 75"/>
                <a:gd name="T13" fmla="*/ 131 h 131"/>
                <a:gd name="T14" fmla="*/ 22 w 75"/>
                <a:gd name="T15" fmla="*/ 109 h 131"/>
                <a:gd name="T16" fmla="*/ 0 w 75"/>
                <a:gd name="T17" fmla="*/ 56 h 131"/>
                <a:gd name="T18" fmla="*/ 0 w 75"/>
                <a:gd name="T19" fmla="*/ 0 h 131"/>
                <a:gd name="T20" fmla="*/ 0 w 75"/>
                <a:gd name="T21" fmla="*/ 19 h 131"/>
                <a:gd name="T22" fmla="*/ 42 w 75"/>
                <a:gd name="T23" fmla="*/ 19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5" h="131">
                  <a:moveTo>
                    <a:pt x="42" y="19"/>
                  </a:moveTo>
                  <a:cubicBezTo>
                    <a:pt x="42" y="4"/>
                    <a:pt x="42" y="4"/>
                    <a:pt x="42" y="4"/>
                  </a:cubicBezTo>
                  <a:cubicBezTo>
                    <a:pt x="42" y="4"/>
                    <a:pt x="42" y="4"/>
                    <a:pt x="42" y="4"/>
                  </a:cubicBezTo>
                  <a:cubicBezTo>
                    <a:pt x="42" y="56"/>
                    <a:pt x="42" y="56"/>
                    <a:pt x="42" y="56"/>
                  </a:cubicBezTo>
                  <a:cubicBezTo>
                    <a:pt x="42" y="65"/>
                    <a:pt x="46" y="73"/>
                    <a:pt x="52" y="79"/>
                  </a:cubicBezTo>
                  <a:cubicBezTo>
                    <a:pt x="58" y="85"/>
                    <a:pt x="66" y="88"/>
                    <a:pt x="75" y="88"/>
                  </a:cubicBezTo>
                  <a:cubicBezTo>
                    <a:pt x="75" y="131"/>
                    <a:pt x="75" y="131"/>
                    <a:pt x="75" y="131"/>
                  </a:cubicBezTo>
                  <a:cubicBezTo>
                    <a:pt x="55" y="131"/>
                    <a:pt x="36" y="123"/>
                    <a:pt x="22" y="109"/>
                  </a:cubicBezTo>
                  <a:cubicBezTo>
                    <a:pt x="7" y="95"/>
                    <a:pt x="0" y="76"/>
                    <a:pt x="0" y="5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9"/>
                    <a:pt x="0" y="19"/>
                    <a:pt x="0" y="19"/>
                  </a:cubicBezTo>
                  <a:lnTo>
                    <a:pt x="42" y="1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0025" y="4173403"/>
            <a:ext cx="7958741" cy="940419"/>
          </a:xfrm>
        </p:spPr>
        <p:txBody>
          <a:bodyPr/>
          <a:lstStyle>
            <a:lvl1pPr algn="l" defTabSz="914400" rtl="0" eaLnBrk="1" latinLnBrk="0" hangingPunct="1">
              <a:lnSpc>
                <a:spcPts val="8000"/>
              </a:lnSpc>
              <a:spcBef>
                <a:spcPct val="0"/>
              </a:spcBef>
              <a:buNone/>
              <a:defRPr lang="en-GB" sz="6000" kern="1200" cap="all" baseline="0" dirty="0" smtClean="0">
                <a:solidFill>
                  <a:prstClr val="white"/>
                </a:solidFill>
                <a:latin typeface="+mj-lt"/>
                <a:ea typeface="+mn-ea"/>
                <a:cs typeface="Segoe UI Semibold" panose="020B0702040204020203" pitchFamily="34" charset="0"/>
              </a:defRPr>
            </a:lvl1pPr>
          </a:lstStyle>
          <a:p>
            <a:r>
              <a:rPr lang="en-US" dirty="0"/>
              <a:t>Click to add title</a:t>
            </a:r>
            <a:endParaRPr lang="en-GB" dirty="0"/>
          </a:p>
        </p:txBody>
      </p:sp>
      <p:sp>
        <p:nvSpPr>
          <p:cNvPr id="13" name="Rectangle 12"/>
          <p:cNvSpPr/>
          <p:nvPr userDrawn="1"/>
        </p:nvSpPr>
        <p:spPr>
          <a:xfrm>
            <a:off x="0" y="396875"/>
            <a:ext cx="9144000" cy="369851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4" name="Content Placeholder 18"/>
          <p:cNvSpPr>
            <a:spLocks noGrp="1"/>
          </p:cNvSpPr>
          <p:nvPr>
            <p:ph sz="quarter" idx="11" hasCustomPrompt="1"/>
          </p:nvPr>
        </p:nvSpPr>
        <p:spPr>
          <a:xfrm>
            <a:off x="200025" y="431161"/>
            <a:ext cx="8748710" cy="361640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2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GB" dirty="0"/>
              <a:t>Code Goes here</a:t>
            </a:r>
          </a:p>
        </p:txBody>
      </p:sp>
      <p:sp>
        <p:nvSpPr>
          <p:cNvPr id="16" name="Content Placeholder 16"/>
          <p:cNvSpPr>
            <a:spLocks noGrp="1"/>
          </p:cNvSpPr>
          <p:nvPr>
            <p:ph sz="quarter" idx="10" hasCustomPrompt="1"/>
          </p:nvPr>
        </p:nvSpPr>
        <p:spPr>
          <a:xfrm>
            <a:off x="200026" y="24616"/>
            <a:ext cx="8748712" cy="3325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600">
                <a:solidFill>
                  <a:schemeClr val="bg2"/>
                </a:solidFill>
                <a:latin typeface="+mn-lt"/>
                <a:cs typeface="Consolas" panose="020B0609020204030204" pitchFamily="49" charset="0"/>
              </a:defRPr>
            </a:lvl1pPr>
          </a:lstStyle>
          <a:p>
            <a:pPr lvl="0"/>
            <a:r>
              <a:rPr lang="en-GB" dirty="0"/>
              <a:t>http://www.github.com</a:t>
            </a:r>
          </a:p>
        </p:txBody>
      </p:sp>
    </p:spTree>
    <p:extLst>
      <p:ext uri="{BB962C8B-B14F-4D97-AF65-F5344CB8AC3E}">
        <p14:creationId xmlns:p14="http://schemas.microsoft.com/office/powerpoint/2010/main" val="247246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2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35" presetClass="path" presetSubtype="0" accel="40000" fill="hold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94444E-6 -3.76118E-6 L 0.08107 -3.76118E-6 " pathEditMode="relative" rAng="0" ptsTypes="AA" p14:bounceEnd="48000">
                                          <p:cBhvr>
                                            <p:cTn id="9" dur="400" spd="-100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045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0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2" dur="3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400"/>
                                </p:stCondLst>
                                <p:childTnLst>
                                  <p:par>
                                    <p:cTn id="14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500"/>
                                            <p:tgtEl>
                                              <p:spTgt spid="1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9" dur="500"/>
                                            <p:tgtEl>
                                              <p:spTgt spid="1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  <p:bldP spid="14" grpId="0" build="p">
            <p:tmplLst>
              <p:tmpl lvl="1">
                <p:tnLst>
                  <p:par>
                    <p:cTn presetID="10" presetClass="entr" presetSubtype="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4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500"/>
                            <p:tgtEl>
                              <p:spTgt spid="14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  <p:bldP spid="16" grpId="0" build="p">
            <p:tmplLst>
              <p:tmpl lvl="1">
                <p:tnLst>
                  <p:par>
                    <p:cTn presetID="10" presetClass="entr" presetSubtype="0" fill="hold" nodeType="after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6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500"/>
                            <p:tgtEl>
                              <p:spTgt spid="16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2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35" presetClass="path" presetSubtype="0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94444E-6 -3.76118E-6 L 0.08107 -3.76118E-6 " pathEditMode="relative" rAng="0" ptsTypes="AA">
                                          <p:cBhvr>
                                            <p:cTn id="9" dur="400" spd="-100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045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0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2" dur="3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400"/>
                                </p:stCondLst>
                                <p:childTnLst>
                                  <p:par>
                                    <p:cTn id="14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500"/>
                                            <p:tgtEl>
                                              <p:spTgt spid="1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9" dur="500"/>
                                            <p:tgtEl>
                                              <p:spTgt spid="1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  <p:bldP spid="14" grpId="0" build="p">
            <p:tmplLst>
              <p:tmpl lvl="1">
                <p:tnLst>
                  <p:par>
                    <p:cTn presetID="10" presetClass="entr" presetSubtype="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4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500"/>
                            <p:tgtEl>
                              <p:spTgt spid="14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  <p:bldP spid="16" grpId="0" build="p">
            <p:tmplLst>
              <p:tmpl lvl="1">
                <p:tnLst>
                  <p:par>
                    <p:cTn presetID="10" presetClass="entr" presetSubtype="0" fill="hold" nodeType="after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6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500"/>
                            <p:tgtEl>
                              <p:spTgt spid="16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</p:bldLst>
      </p:timing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deVideo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9144000" cy="3968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/>
          <p:cNvSpPr/>
          <p:nvPr userDrawn="1"/>
        </p:nvSpPr>
        <p:spPr>
          <a:xfrm>
            <a:off x="0" y="4083918"/>
            <a:ext cx="9144000" cy="10595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4" name="Group 3"/>
          <p:cNvGrpSpPr/>
          <p:nvPr userDrawn="1"/>
        </p:nvGrpSpPr>
        <p:grpSpPr>
          <a:xfrm flipH="1">
            <a:off x="8302848" y="4101931"/>
            <a:ext cx="892664" cy="1139774"/>
            <a:chOff x="200024" y="3519768"/>
            <a:chExt cx="1208151" cy="1542595"/>
          </a:xfrm>
        </p:grpSpPr>
        <p:sp>
          <p:nvSpPr>
            <p:cNvPr id="9" name="Freeform 29"/>
            <p:cNvSpPr>
              <a:spLocks/>
            </p:cNvSpPr>
            <p:nvPr userDrawn="1"/>
          </p:nvSpPr>
          <p:spPr bwMode="auto">
            <a:xfrm flipH="1" flipV="1">
              <a:off x="200024" y="3519768"/>
              <a:ext cx="1208151" cy="1542595"/>
            </a:xfrm>
            <a:custGeom>
              <a:avLst/>
              <a:gdLst>
                <a:gd name="T0" fmla="*/ 43 w 197"/>
                <a:gd name="T1" fmla="*/ 0 h 252"/>
                <a:gd name="T2" fmla="*/ 43 w 197"/>
                <a:gd name="T3" fmla="*/ 4 h 252"/>
                <a:gd name="T4" fmla="*/ 43 w 197"/>
                <a:gd name="T5" fmla="*/ 56 h 252"/>
                <a:gd name="T6" fmla="*/ 43 w 197"/>
                <a:gd name="T7" fmla="*/ 56 h 252"/>
                <a:gd name="T8" fmla="*/ 197 w 197"/>
                <a:gd name="T9" fmla="*/ 210 h 252"/>
                <a:gd name="T10" fmla="*/ 197 w 197"/>
                <a:gd name="T11" fmla="*/ 252 h 252"/>
                <a:gd name="T12" fmla="*/ 0 w 197"/>
                <a:gd name="T13" fmla="*/ 56 h 252"/>
                <a:gd name="T14" fmla="*/ 0 w 197"/>
                <a:gd name="T15" fmla="*/ 4 h 252"/>
                <a:gd name="T16" fmla="*/ 0 w 197"/>
                <a:gd name="T17" fmla="*/ 19 h 252"/>
                <a:gd name="T18" fmla="*/ 43 w 197"/>
                <a:gd name="T19" fmla="*/ 19 h 252"/>
                <a:gd name="T20" fmla="*/ 43 w 197"/>
                <a:gd name="T21" fmla="*/ 0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7" h="252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43" y="56"/>
                    <a:pt x="43" y="56"/>
                    <a:pt x="43" y="56"/>
                  </a:cubicBezTo>
                  <a:cubicBezTo>
                    <a:pt x="43" y="56"/>
                    <a:pt x="43" y="56"/>
                    <a:pt x="43" y="56"/>
                  </a:cubicBezTo>
                  <a:cubicBezTo>
                    <a:pt x="43" y="141"/>
                    <a:pt x="112" y="210"/>
                    <a:pt x="197" y="210"/>
                  </a:cubicBezTo>
                  <a:cubicBezTo>
                    <a:pt x="197" y="252"/>
                    <a:pt x="197" y="252"/>
                    <a:pt x="197" y="252"/>
                  </a:cubicBezTo>
                  <a:cubicBezTo>
                    <a:pt x="88" y="252"/>
                    <a:pt x="0" y="164"/>
                    <a:pt x="0" y="56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43" y="19"/>
                    <a:pt x="43" y="19"/>
                    <a:pt x="43" y="19"/>
                  </a:cubicBezTo>
                  <a:lnTo>
                    <a:pt x="43" y="0"/>
                  </a:ln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0" name="Freeform 30"/>
            <p:cNvSpPr>
              <a:spLocks/>
            </p:cNvSpPr>
            <p:nvPr userDrawn="1"/>
          </p:nvSpPr>
          <p:spPr bwMode="auto">
            <a:xfrm flipH="1" flipV="1">
              <a:off x="200024" y="3887917"/>
              <a:ext cx="832224" cy="1174446"/>
            </a:xfrm>
            <a:custGeom>
              <a:avLst/>
              <a:gdLst>
                <a:gd name="T0" fmla="*/ 43 w 136"/>
                <a:gd name="T1" fmla="*/ 4 h 192"/>
                <a:gd name="T2" fmla="*/ 43 w 136"/>
                <a:gd name="T3" fmla="*/ 4 h 192"/>
                <a:gd name="T4" fmla="*/ 43 w 136"/>
                <a:gd name="T5" fmla="*/ 56 h 192"/>
                <a:gd name="T6" fmla="*/ 136 w 136"/>
                <a:gd name="T7" fmla="*/ 149 h 192"/>
                <a:gd name="T8" fmla="*/ 136 w 136"/>
                <a:gd name="T9" fmla="*/ 192 h 192"/>
                <a:gd name="T10" fmla="*/ 0 w 136"/>
                <a:gd name="T11" fmla="*/ 56 h 192"/>
                <a:gd name="T12" fmla="*/ 0 w 136"/>
                <a:gd name="T13" fmla="*/ 4 h 192"/>
                <a:gd name="T14" fmla="*/ 0 w 136"/>
                <a:gd name="T15" fmla="*/ 0 h 192"/>
                <a:gd name="T16" fmla="*/ 0 w 136"/>
                <a:gd name="T17" fmla="*/ 19 h 192"/>
                <a:gd name="T18" fmla="*/ 43 w 136"/>
                <a:gd name="T19" fmla="*/ 19 h 192"/>
                <a:gd name="T20" fmla="*/ 43 w 136"/>
                <a:gd name="T21" fmla="*/ 4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6" h="192">
                  <a:moveTo>
                    <a:pt x="43" y="4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43" y="56"/>
                    <a:pt x="43" y="56"/>
                    <a:pt x="43" y="56"/>
                  </a:cubicBezTo>
                  <a:cubicBezTo>
                    <a:pt x="43" y="107"/>
                    <a:pt x="84" y="149"/>
                    <a:pt x="136" y="149"/>
                  </a:cubicBezTo>
                  <a:cubicBezTo>
                    <a:pt x="136" y="192"/>
                    <a:pt x="136" y="192"/>
                    <a:pt x="136" y="192"/>
                  </a:cubicBezTo>
                  <a:cubicBezTo>
                    <a:pt x="61" y="192"/>
                    <a:pt x="0" y="131"/>
                    <a:pt x="0" y="56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43" y="19"/>
                    <a:pt x="43" y="19"/>
                    <a:pt x="43" y="19"/>
                  </a:cubicBezTo>
                  <a:lnTo>
                    <a:pt x="43" y="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1" name="Freeform 31"/>
            <p:cNvSpPr>
              <a:spLocks/>
            </p:cNvSpPr>
            <p:nvPr userDrawn="1"/>
          </p:nvSpPr>
          <p:spPr bwMode="auto">
            <a:xfrm flipH="1" flipV="1">
              <a:off x="200024" y="4261251"/>
              <a:ext cx="458890" cy="801112"/>
            </a:xfrm>
            <a:custGeom>
              <a:avLst/>
              <a:gdLst>
                <a:gd name="T0" fmla="*/ 42 w 75"/>
                <a:gd name="T1" fmla="*/ 19 h 131"/>
                <a:gd name="T2" fmla="*/ 42 w 75"/>
                <a:gd name="T3" fmla="*/ 4 h 131"/>
                <a:gd name="T4" fmla="*/ 42 w 75"/>
                <a:gd name="T5" fmla="*/ 4 h 131"/>
                <a:gd name="T6" fmla="*/ 42 w 75"/>
                <a:gd name="T7" fmla="*/ 56 h 131"/>
                <a:gd name="T8" fmla="*/ 52 w 75"/>
                <a:gd name="T9" fmla="*/ 79 h 131"/>
                <a:gd name="T10" fmla="*/ 75 w 75"/>
                <a:gd name="T11" fmla="*/ 88 h 131"/>
                <a:gd name="T12" fmla="*/ 75 w 75"/>
                <a:gd name="T13" fmla="*/ 131 h 131"/>
                <a:gd name="T14" fmla="*/ 22 w 75"/>
                <a:gd name="T15" fmla="*/ 109 h 131"/>
                <a:gd name="T16" fmla="*/ 0 w 75"/>
                <a:gd name="T17" fmla="*/ 56 h 131"/>
                <a:gd name="T18" fmla="*/ 0 w 75"/>
                <a:gd name="T19" fmla="*/ 0 h 131"/>
                <a:gd name="T20" fmla="*/ 0 w 75"/>
                <a:gd name="T21" fmla="*/ 19 h 131"/>
                <a:gd name="T22" fmla="*/ 42 w 75"/>
                <a:gd name="T23" fmla="*/ 19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5" h="131">
                  <a:moveTo>
                    <a:pt x="42" y="19"/>
                  </a:moveTo>
                  <a:cubicBezTo>
                    <a:pt x="42" y="4"/>
                    <a:pt x="42" y="4"/>
                    <a:pt x="42" y="4"/>
                  </a:cubicBezTo>
                  <a:cubicBezTo>
                    <a:pt x="42" y="4"/>
                    <a:pt x="42" y="4"/>
                    <a:pt x="42" y="4"/>
                  </a:cubicBezTo>
                  <a:cubicBezTo>
                    <a:pt x="42" y="56"/>
                    <a:pt x="42" y="56"/>
                    <a:pt x="42" y="56"/>
                  </a:cubicBezTo>
                  <a:cubicBezTo>
                    <a:pt x="42" y="65"/>
                    <a:pt x="46" y="73"/>
                    <a:pt x="52" y="79"/>
                  </a:cubicBezTo>
                  <a:cubicBezTo>
                    <a:pt x="58" y="85"/>
                    <a:pt x="66" y="88"/>
                    <a:pt x="75" y="88"/>
                  </a:cubicBezTo>
                  <a:cubicBezTo>
                    <a:pt x="75" y="131"/>
                    <a:pt x="75" y="131"/>
                    <a:pt x="75" y="131"/>
                  </a:cubicBezTo>
                  <a:cubicBezTo>
                    <a:pt x="55" y="131"/>
                    <a:pt x="36" y="123"/>
                    <a:pt x="22" y="109"/>
                  </a:cubicBezTo>
                  <a:cubicBezTo>
                    <a:pt x="7" y="95"/>
                    <a:pt x="0" y="76"/>
                    <a:pt x="0" y="5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9"/>
                    <a:pt x="0" y="19"/>
                    <a:pt x="0" y="19"/>
                  </a:cubicBezTo>
                  <a:lnTo>
                    <a:pt x="42" y="1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0025" y="4173403"/>
            <a:ext cx="7958741" cy="940419"/>
          </a:xfrm>
        </p:spPr>
        <p:txBody>
          <a:bodyPr/>
          <a:lstStyle>
            <a:lvl1pPr algn="l" defTabSz="914400" rtl="0" eaLnBrk="1" latinLnBrk="0" hangingPunct="1">
              <a:lnSpc>
                <a:spcPts val="8000"/>
              </a:lnSpc>
              <a:spcBef>
                <a:spcPct val="0"/>
              </a:spcBef>
              <a:buNone/>
              <a:defRPr lang="en-GB" sz="6000" kern="1200" cap="all" baseline="0" dirty="0" smtClean="0">
                <a:solidFill>
                  <a:schemeClr val="accent1"/>
                </a:solidFill>
                <a:latin typeface="+mj-lt"/>
                <a:ea typeface="+mn-ea"/>
                <a:cs typeface="Segoe UI Semibold" panose="020B0702040204020203" pitchFamily="34" charset="0"/>
              </a:defRPr>
            </a:lvl1pPr>
          </a:lstStyle>
          <a:p>
            <a:r>
              <a:rPr lang="en-US" dirty="0"/>
              <a:t>Click to add title</a:t>
            </a:r>
            <a:endParaRPr lang="en-GB" dirty="0"/>
          </a:p>
        </p:txBody>
      </p:sp>
      <p:sp>
        <p:nvSpPr>
          <p:cNvPr id="13" name="Rectangle 12"/>
          <p:cNvSpPr/>
          <p:nvPr userDrawn="1"/>
        </p:nvSpPr>
        <p:spPr>
          <a:xfrm>
            <a:off x="0" y="396875"/>
            <a:ext cx="9144000" cy="369851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4" name="Content Placeholder 18"/>
          <p:cNvSpPr>
            <a:spLocks noGrp="1"/>
          </p:cNvSpPr>
          <p:nvPr>
            <p:ph sz="quarter" idx="11" hasCustomPrompt="1"/>
          </p:nvPr>
        </p:nvSpPr>
        <p:spPr>
          <a:xfrm>
            <a:off x="200025" y="431161"/>
            <a:ext cx="8748710" cy="361640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2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GB" dirty="0"/>
              <a:t>Code Goes here</a:t>
            </a:r>
          </a:p>
        </p:txBody>
      </p:sp>
      <p:sp>
        <p:nvSpPr>
          <p:cNvPr id="16" name="Content Placeholder 16"/>
          <p:cNvSpPr>
            <a:spLocks noGrp="1"/>
          </p:cNvSpPr>
          <p:nvPr>
            <p:ph sz="quarter" idx="10" hasCustomPrompt="1"/>
          </p:nvPr>
        </p:nvSpPr>
        <p:spPr>
          <a:xfrm>
            <a:off x="200026" y="24616"/>
            <a:ext cx="8748712" cy="3325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buNone/>
              <a:defRPr sz="1600">
                <a:solidFill>
                  <a:schemeClr val="accent1"/>
                </a:solidFill>
                <a:latin typeface="+mn-lt"/>
                <a:cs typeface="Consolas" panose="020B0609020204030204" pitchFamily="49" charset="0"/>
              </a:defRPr>
            </a:lvl1pPr>
          </a:lstStyle>
          <a:p>
            <a:pPr lvl="0"/>
            <a:r>
              <a:rPr lang="en-GB" dirty="0"/>
              <a:t>http://www.github.com</a:t>
            </a:r>
          </a:p>
        </p:txBody>
      </p:sp>
    </p:spTree>
    <p:extLst>
      <p:ext uri="{BB962C8B-B14F-4D97-AF65-F5344CB8AC3E}">
        <p14:creationId xmlns:p14="http://schemas.microsoft.com/office/powerpoint/2010/main" val="2848860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2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35" presetClass="path" presetSubtype="0" accel="40000" fill="hold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94444E-6 -3.76118E-6 L 0.08107 -3.76118E-6 " pathEditMode="relative" rAng="0" ptsTypes="AA" p14:bounceEnd="48000">
                                          <p:cBhvr>
                                            <p:cTn id="9" dur="400" spd="-100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045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0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2" dur="3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400"/>
                                </p:stCondLst>
                                <p:childTnLst>
                                  <p:par>
                                    <p:cTn id="14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500"/>
                                            <p:tgtEl>
                                              <p:spTgt spid="1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9" dur="500"/>
                                            <p:tgtEl>
                                              <p:spTgt spid="1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  <p:bldP spid="14" grpId="0" build="p">
            <p:tmplLst>
              <p:tmpl lvl="1">
                <p:tnLst>
                  <p:par>
                    <p:cTn presetID="10" presetClass="entr" presetSubtype="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4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500"/>
                            <p:tgtEl>
                              <p:spTgt spid="14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  <p:bldP spid="16" grpId="0" build="p">
            <p:tmplLst>
              <p:tmpl lvl="1">
                <p:tnLst>
                  <p:par>
                    <p:cTn presetID="10" presetClass="entr" presetSubtype="0" fill="hold" nodeType="after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6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500"/>
                            <p:tgtEl>
                              <p:spTgt spid="16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2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35" presetClass="path" presetSubtype="0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94444E-6 -3.76118E-6 L 0.08107 -3.76118E-6 " pathEditMode="relative" rAng="0" ptsTypes="AA">
                                          <p:cBhvr>
                                            <p:cTn id="9" dur="400" spd="-100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045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0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2" dur="3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400"/>
                                </p:stCondLst>
                                <p:childTnLst>
                                  <p:par>
                                    <p:cTn id="14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500"/>
                                            <p:tgtEl>
                                              <p:spTgt spid="16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9" dur="500"/>
                                            <p:tgtEl>
                                              <p:spTgt spid="1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  <p:bldP spid="14" grpId="0" build="p">
            <p:tmplLst>
              <p:tmpl lvl="1">
                <p:tnLst>
                  <p:par>
                    <p:cTn presetID="10" presetClass="entr" presetSubtype="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4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500"/>
                            <p:tgtEl>
                              <p:spTgt spid="14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  <p:bldP spid="16" grpId="0" build="p">
            <p:tmplLst>
              <p:tmpl lvl="1">
                <p:tnLst>
                  <p:par>
                    <p:cTn presetID="10" presetClass="entr" presetSubtype="0" fill="hold" nodeType="after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6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500"/>
                            <p:tgtEl>
                              <p:spTgt spid="16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</p:bldLst>
      </p:timing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Image, Bottom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9144000" cy="51435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-1" y="4173403"/>
            <a:ext cx="9144001" cy="970097"/>
          </a:xfrm>
        </p:spPr>
        <p:txBody>
          <a:bodyPr/>
          <a:lstStyle>
            <a:lvl1pPr algn="l" defTabSz="914400" rtl="0" eaLnBrk="1" latinLnBrk="0" hangingPunct="1">
              <a:lnSpc>
                <a:spcPts val="8000"/>
              </a:lnSpc>
              <a:spcBef>
                <a:spcPct val="0"/>
              </a:spcBef>
              <a:buNone/>
              <a:defRPr lang="en-GB" sz="6000" kern="1200" cap="all" baseline="0" dirty="0" smtClean="0">
                <a:solidFill>
                  <a:prstClr val="white"/>
                </a:solidFill>
                <a:latin typeface="+mj-lt"/>
                <a:ea typeface="+mn-ea"/>
                <a:cs typeface="Segoe UI Semibold" panose="020B0702040204020203" pitchFamily="34" charset="0"/>
              </a:defRPr>
            </a:lvl1pPr>
          </a:lstStyle>
          <a:p>
            <a:r>
              <a:rPr lang="en-US" dirty="0"/>
              <a:t>Click to 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35191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3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2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35" presetClass="path" presetSubtype="0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94444E-6 -3.76118E-6 L 0.08107 -3.76118E-6 " pathEditMode="relative" rAng="0" ptsTypes="AA">
                                          <p:cBhvr>
                                            <p:cTn id="9" dur="400" spd="-100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045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0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2" dur="3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</p:bldLst>
      </p:timing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Image, Top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9144000" cy="51435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-1" y="0"/>
            <a:ext cx="9144001" cy="970097"/>
          </a:xfrm>
        </p:spPr>
        <p:txBody>
          <a:bodyPr/>
          <a:lstStyle>
            <a:lvl1pPr algn="l" defTabSz="914400" rtl="0" eaLnBrk="1" latinLnBrk="0" hangingPunct="1">
              <a:lnSpc>
                <a:spcPts val="8000"/>
              </a:lnSpc>
              <a:spcBef>
                <a:spcPct val="0"/>
              </a:spcBef>
              <a:buNone/>
              <a:defRPr lang="en-GB" sz="6000" kern="1200" cap="all" baseline="0" dirty="0" smtClean="0">
                <a:solidFill>
                  <a:prstClr val="white"/>
                </a:solidFill>
                <a:latin typeface="+mj-lt"/>
                <a:ea typeface="+mn-ea"/>
                <a:cs typeface="Segoe UI Semibold" panose="020B0702040204020203" pitchFamily="34" charset="0"/>
              </a:defRPr>
            </a:lvl1pPr>
          </a:lstStyle>
          <a:p>
            <a:r>
              <a:rPr lang="en-US" dirty="0"/>
              <a:t>Click to 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44379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3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2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35" presetClass="path" presetSubtype="0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94444E-6 -3.76118E-6 L 0.08107 -3.76118E-6 " pathEditMode="relative" rAng="0" ptsTypes="AA">
                                          <p:cBhvr>
                                            <p:cTn id="9" dur="400" spd="-100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045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0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2" dur="3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</p:bldLst>
      </p:timing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arge Image &amp; Slogan - Magenta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4083918"/>
            <a:ext cx="9144000" cy="105958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4" name="Group 3"/>
          <p:cNvGrpSpPr/>
          <p:nvPr userDrawn="1"/>
        </p:nvGrpSpPr>
        <p:grpSpPr>
          <a:xfrm flipH="1">
            <a:off x="8302848" y="4101931"/>
            <a:ext cx="892664" cy="1139774"/>
            <a:chOff x="200024" y="3519768"/>
            <a:chExt cx="1208151" cy="1542595"/>
          </a:xfrm>
        </p:grpSpPr>
        <p:sp>
          <p:nvSpPr>
            <p:cNvPr id="9" name="Freeform 29"/>
            <p:cNvSpPr>
              <a:spLocks/>
            </p:cNvSpPr>
            <p:nvPr userDrawn="1"/>
          </p:nvSpPr>
          <p:spPr bwMode="auto">
            <a:xfrm flipH="1" flipV="1">
              <a:off x="200024" y="3519768"/>
              <a:ext cx="1208151" cy="1542595"/>
            </a:xfrm>
            <a:custGeom>
              <a:avLst/>
              <a:gdLst>
                <a:gd name="T0" fmla="*/ 43 w 197"/>
                <a:gd name="T1" fmla="*/ 0 h 252"/>
                <a:gd name="T2" fmla="*/ 43 w 197"/>
                <a:gd name="T3" fmla="*/ 4 h 252"/>
                <a:gd name="T4" fmla="*/ 43 w 197"/>
                <a:gd name="T5" fmla="*/ 56 h 252"/>
                <a:gd name="T6" fmla="*/ 43 w 197"/>
                <a:gd name="T7" fmla="*/ 56 h 252"/>
                <a:gd name="T8" fmla="*/ 197 w 197"/>
                <a:gd name="T9" fmla="*/ 210 h 252"/>
                <a:gd name="T10" fmla="*/ 197 w 197"/>
                <a:gd name="T11" fmla="*/ 252 h 252"/>
                <a:gd name="T12" fmla="*/ 0 w 197"/>
                <a:gd name="T13" fmla="*/ 56 h 252"/>
                <a:gd name="T14" fmla="*/ 0 w 197"/>
                <a:gd name="T15" fmla="*/ 4 h 252"/>
                <a:gd name="T16" fmla="*/ 0 w 197"/>
                <a:gd name="T17" fmla="*/ 19 h 252"/>
                <a:gd name="T18" fmla="*/ 43 w 197"/>
                <a:gd name="T19" fmla="*/ 19 h 252"/>
                <a:gd name="T20" fmla="*/ 43 w 197"/>
                <a:gd name="T21" fmla="*/ 0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7" h="252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43" y="56"/>
                    <a:pt x="43" y="56"/>
                    <a:pt x="43" y="56"/>
                  </a:cubicBezTo>
                  <a:cubicBezTo>
                    <a:pt x="43" y="56"/>
                    <a:pt x="43" y="56"/>
                    <a:pt x="43" y="56"/>
                  </a:cubicBezTo>
                  <a:cubicBezTo>
                    <a:pt x="43" y="141"/>
                    <a:pt x="112" y="210"/>
                    <a:pt x="197" y="210"/>
                  </a:cubicBezTo>
                  <a:cubicBezTo>
                    <a:pt x="197" y="252"/>
                    <a:pt x="197" y="252"/>
                    <a:pt x="197" y="252"/>
                  </a:cubicBezTo>
                  <a:cubicBezTo>
                    <a:pt x="88" y="252"/>
                    <a:pt x="0" y="164"/>
                    <a:pt x="0" y="56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43" y="19"/>
                    <a:pt x="43" y="19"/>
                    <a:pt x="43" y="19"/>
                  </a:cubicBezTo>
                  <a:lnTo>
                    <a:pt x="43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0" name="Freeform 30"/>
            <p:cNvSpPr>
              <a:spLocks/>
            </p:cNvSpPr>
            <p:nvPr userDrawn="1"/>
          </p:nvSpPr>
          <p:spPr bwMode="auto">
            <a:xfrm flipH="1" flipV="1">
              <a:off x="200024" y="3887917"/>
              <a:ext cx="832224" cy="1174446"/>
            </a:xfrm>
            <a:custGeom>
              <a:avLst/>
              <a:gdLst>
                <a:gd name="T0" fmla="*/ 43 w 136"/>
                <a:gd name="T1" fmla="*/ 4 h 192"/>
                <a:gd name="T2" fmla="*/ 43 w 136"/>
                <a:gd name="T3" fmla="*/ 4 h 192"/>
                <a:gd name="T4" fmla="*/ 43 w 136"/>
                <a:gd name="T5" fmla="*/ 56 h 192"/>
                <a:gd name="T6" fmla="*/ 136 w 136"/>
                <a:gd name="T7" fmla="*/ 149 h 192"/>
                <a:gd name="T8" fmla="*/ 136 w 136"/>
                <a:gd name="T9" fmla="*/ 192 h 192"/>
                <a:gd name="T10" fmla="*/ 0 w 136"/>
                <a:gd name="T11" fmla="*/ 56 h 192"/>
                <a:gd name="T12" fmla="*/ 0 w 136"/>
                <a:gd name="T13" fmla="*/ 4 h 192"/>
                <a:gd name="T14" fmla="*/ 0 w 136"/>
                <a:gd name="T15" fmla="*/ 0 h 192"/>
                <a:gd name="T16" fmla="*/ 0 w 136"/>
                <a:gd name="T17" fmla="*/ 19 h 192"/>
                <a:gd name="T18" fmla="*/ 43 w 136"/>
                <a:gd name="T19" fmla="*/ 19 h 192"/>
                <a:gd name="T20" fmla="*/ 43 w 136"/>
                <a:gd name="T21" fmla="*/ 4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6" h="192">
                  <a:moveTo>
                    <a:pt x="43" y="4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43" y="56"/>
                    <a:pt x="43" y="56"/>
                    <a:pt x="43" y="56"/>
                  </a:cubicBezTo>
                  <a:cubicBezTo>
                    <a:pt x="43" y="107"/>
                    <a:pt x="84" y="149"/>
                    <a:pt x="136" y="149"/>
                  </a:cubicBezTo>
                  <a:cubicBezTo>
                    <a:pt x="136" y="192"/>
                    <a:pt x="136" y="192"/>
                    <a:pt x="136" y="192"/>
                  </a:cubicBezTo>
                  <a:cubicBezTo>
                    <a:pt x="61" y="192"/>
                    <a:pt x="0" y="131"/>
                    <a:pt x="0" y="56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43" y="19"/>
                    <a:pt x="43" y="19"/>
                    <a:pt x="43" y="19"/>
                  </a:cubicBezTo>
                  <a:lnTo>
                    <a:pt x="43" y="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1" name="Freeform 31"/>
            <p:cNvSpPr>
              <a:spLocks/>
            </p:cNvSpPr>
            <p:nvPr userDrawn="1"/>
          </p:nvSpPr>
          <p:spPr bwMode="auto">
            <a:xfrm flipH="1" flipV="1">
              <a:off x="200024" y="4261251"/>
              <a:ext cx="458890" cy="801112"/>
            </a:xfrm>
            <a:custGeom>
              <a:avLst/>
              <a:gdLst>
                <a:gd name="T0" fmla="*/ 42 w 75"/>
                <a:gd name="T1" fmla="*/ 19 h 131"/>
                <a:gd name="T2" fmla="*/ 42 w 75"/>
                <a:gd name="T3" fmla="*/ 4 h 131"/>
                <a:gd name="T4" fmla="*/ 42 w 75"/>
                <a:gd name="T5" fmla="*/ 4 h 131"/>
                <a:gd name="T6" fmla="*/ 42 w 75"/>
                <a:gd name="T7" fmla="*/ 56 h 131"/>
                <a:gd name="T8" fmla="*/ 52 w 75"/>
                <a:gd name="T9" fmla="*/ 79 h 131"/>
                <a:gd name="T10" fmla="*/ 75 w 75"/>
                <a:gd name="T11" fmla="*/ 88 h 131"/>
                <a:gd name="T12" fmla="*/ 75 w 75"/>
                <a:gd name="T13" fmla="*/ 131 h 131"/>
                <a:gd name="T14" fmla="*/ 22 w 75"/>
                <a:gd name="T15" fmla="*/ 109 h 131"/>
                <a:gd name="T16" fmla="*/ 0 w 75"/>
                <a:gd name="T17" fmla="*/ 56 h 131"/>
                <a:gd name="T18" fmla="*/ 0 w 75"/>
                <a:gd name="T19" fmla="*/ 0 h 131"/>
                <a:gd name="T20" fmla="*/ 0 w 75"/>
                <a:gd name="T21" fmla="*/ 19 h 131"/>
                <a:gd name="T22" fmla="*/ 42 w 75"/>
                <a:gd name="T23" fmla="*/ 19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5" h="131">
                  <a:moveTo>
                    <a:pt x="42" y="19"/>
                  </a:moveTo>
                  <a:cubicBezTo>
                    <a:pt x="42" y="4"/>
                    <a:pt x="42" y="4"/>
                    <a:pt x="42" y="4"/>
                  </a:cubicBezTo>
                  <a:cubicBezTo>
                    <a:pt x="42" y="4"/>
                    <a:pt x="42" y="4"/>
                    <a:pt x="42" y="4"/>
                  </a:cubicBezTo>
                  <a:cubicBezTo>
                    <a:pt x="42" y="56"/>
                    <a:pt x="42" y="56"/>
                    <a:pt x="42" y="56"/>
                  </a:cubicBezTo>
                  <a:cubicBezTo>
                    <a:pt x="42" y="65"/>
                    <a:pt x="46" y="73"/>
                    <a:pt x="52" y="79"/>
                  </a:cubicBezTo>
                  <a:cubicBezTo>
                    <a:pt x="58" y="85"/>
                    <a:pt x="66" y="88"/>
                    <a:pt x="75" y="88"/>
                  </a:cubicBezTo>
                  <a:cubicBezTo>
                    <a:pt x="75" y="131"/>
                    <a:pt x="75" y="131"/>
                    <a:pt x="75" y="131"/>
                  </a:cubicBezTo>
                  <a:cubicBezTo>
                    <a:pt x="55" y="131"/>
                    <a:pt x="36" y="123"/>
                    <a:pt x="22" y="109"/>
                  </a:cubicBezTo>
                  <a:cubicBezTo>
                    <a:pt x="7" y="95"/>
                    <a:pt x="0" y="76"/>
                    <a:pt x="0" y="5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9"/>
                    <a:pt x="0" y="19"/>
                    <a:pt x="0" y="19"/>
                  </a:cubicBezTo>
                  <a:lnTo>
                    <a:pt x="42" y="1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0025" y="4173403"/>
            <a:ext cx="7958741" cy="940419"/>
          </a:xfrm>
        </p:spPr>
        <p:txBody>
          <a:bodyPr/>
          <a:lstStyle>
            <a:lvl1pPr algn="l" defTabSz="914400" rtl="0" eaLnBrk="1" latinLnBrk="0" hangingPunct="1">
              <a:lnSpc>
                <a:spcPts val="8000"/>
              </a:lnSpc>
              <a:spcBef>
                <a:spcPct val="0"/>
              </a:spcBef>
              <a:buNone/>
              <a:defRPr lang="en-GB" sz="6000" kern="1200" cap="all" baseline="0" dirty="0" smtClean="0">
                <a:solidFill>
                  <a:prstClr val="white"/>
                </a:solidFill>
                <a:latin typeface="+mj-lt"/>
                <a:ea typeface="+mn-ea"/>
                <a:cs typeface="Segoe UI Semibold" panose="020B0702040204020203" pitchFamily="34" charset="0"/>
              </a:defRPr>
            </a:lvl1pPr>
          </a:lstStyle>
          <a:p>
            <a:r>
              <a:rPr lang="en-US" dirty="0"/>
              <a:t>Click to add title</a:t>
            </a:r>
            <a:endParaRPr lang="en-GB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9144000" cy="4083917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5344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2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35" presetClass="path" presetSubtype="0" accel="40000" fill="hold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94444E-6 -3.76118E-6 L 0.08107 -3.76118E-6 " pathEditMode="relative" rAng="0" ptsTypes="AA" p14:bounceEnd="48000">
                                          <p:cBhvr>
                                            <p:cTn id="9" dur="400" spd="-100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045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0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2" dur="3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2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35" presetClass="path" presetSubtype="0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94444E-6 -3.76118E-6 L 0.08107 -3.76118E-6 " pathEditMode="relative" rAng="0" ptsTypes="AA">
                                          <p:cBhvr>
                                            <p:cTn id="9" dur="400" spd="-100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045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0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2" dur="3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</p:bldLst>
      </p:timing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arge Image &amp; Slogan - Blue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4083918"/>
            <a:ext cx="9144000" cy="105958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4" name="Group 3"/>
          <p:cNvGrpSpPr/>
          <p:nvPr userDrawn="1"/>
        </p:nvGrpSpPr>
        <p:grpSpPr>
          <a:xfrm flipH="1">
            <a:off x="8302848" y="4101931"/>
            <a:ext cx="892664" cy="1139774"/>
            <a:chOff x="200024" y="3519768"/>
            <a:chExt cx="1208151" cy="1542595"/>
          </a:xfrm>
        </p:grpSpPr>
        <p:sp>
          <p:nvSpPr>
            <p:cNvPr id="9" name="Freeform 29"/>
            <p:cNvSpPr>
              <a:spLocks/>
            </p:cNvSpPr>
            <p:nvPr userDrawn="1"/>
          </p:nvSpPr>
          <p:spPr bwMode="auto">
            <a:xfrm flipH="1" flipV="1">
              <a:off x="200024" y="3519768"/>
              <a:ext cx="1208151" cy="1542595"/>
            </a:xfrm>
            <a:custGeom>
              <a:avLst/>
              <a:gdLst>
                <a:gd name="T0" fmla="*/ 43 w 197"/>
                <a:gd name="T1" fmla="*/ 0 h 252"/>
                <a:gd name="T2" fmla="*/ 43 w 197"/>
                <a:gd name="T3" fmla="*/ 4 h 252"/>
                <a:gd name="T4" fmla="*/ 43 w 197"/>
                <a:gd name="T5" fmla="*/ 56 h 252"/>
                <a:gd name="T6" fmla="*/ 43 w 197"/>
                <a:gd name="T7" fmla="*/ 56 h 252"/>
                <a:gd name="T8" fmla="*/ 197 w 197"/>
                <a:gd name="T9" fmla="*/ 210 h 252"/>
                <a:gd name="T10" fmla="*/ 197 w 197"/>
                <a:gd name="T11" fmla="*/ 252 h 252"/>
                <a:gd name="T12" fmla="*/ 0 w 197"/>
                <a:gd name="T13" fmla="*/ 56 h 252"/>
                <a:gd name="T14" fmla="*/ 0 w 197"/>
                <a:gd name="T15" fmla="*/ 4 h 252"/>
                <a:gd name="T16" fmla="*/ 0 w 197"/>
                <a:gd name="T17" fmla="*/ 19 h 252"/>
                <a:gd name="T18" fmla="*/ 43 w 197"/>
                <a:gd name="T19" fmla="*/ 19 h 252"/>
                <a:gd name="T20" fmla="*/ 43 w 197"/>
                <a:gd name="T21" fmla="*/ 0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7" h="252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43" y="56"/>
                    <a:pt x="43" y="56"/>
                    <a:pt x="43" y="56"/>
                  </a:cubicBezTo>
                  <a:cubicBezTo>
                    <a:pt x="43" y="56"/>
                    <a:pt x="43" y="56"/>
                    <a:pt x="43" y="56"/>
                  </a:cubicBezTo>
                  <a:cubicBezTo>
                    <a:pt x="43" y="141"/>
                    <a:pt x="112" y="210"/>
                    <a:pt x="197" y="210"/>
                  </a:cubicBezTo>
                  <a:cubicBezTo>
                    <a:pt x="197" y="252"/>
                    <a:pt x="197" y="252"/>
                    <a:pt x="197" y="252"/>
                  </a:cubicBezTo>
                  <a:cubicBezTo>
                    <a:pt x="88" y="252"/>
                    <a:pt x="0" y="164"/>
                    <a:pt x="0" y="56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43" y="19"/>
                    <a:pt x="43" y="19"/>
                    <a:pt x="43" y="19"/>
                  </a:cubicBezTo>
                  <a:lnTo>
                    <a:pt x="43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0" name="Freeform 30"/>
            <p:cNvSpPr>
              <a:spLocks/>
            </p:cNvSpPr>
            <p:nvPr userDrawn="1"/>
          </p:nvSpPr>
          <p:spPr bwMode="auto">
            <a:xfrm flipH="1" flipV="1">
              <a:off x="200024" y="3887917"/>
              <a:ext cx="832224" cy="1174446"/>
            </a:xfrm>
            <a:custGeom>
              <a:avLst/>
              <a:gdLst>
                <a:gd name="T0" fmla="*/ 43 w 136"/>
                <a:gd name="T1" fmla="*/ 4 h 192"/>
                <a:gd name="T2" fmla="*/ 43 w 136"/>
                <a:gd name="T3" fmla="*/ 4 h 192"/>
                <a:gd name="T4" fmla="*/ 43 w 136"/>
                <a:gd name="T5" fmla="*/ 56 h 192"/>
                <a:gd name="T6" fmla="*/ 136 w 136"/>
                <a:gd name="T7" fmla="*/ 149 h 192"/>
                <a:gd name="T8" fmla="*/ 136 w 136"/>
                <a:gd name="T9" fmla="*/ 192 h 192"/>
                <a:gd name="T10" fmla="*/ 0 w 136"/>
                <a:gd name="T11" fmla="*/ 56 h 192"/>
                <a:gd name="T12" fmla="*/ 0 w 136"/>
                <a:gd name="T13" fmla="*/ 4 h 192"/>
                <a:gd name="T14" fmla="*/ 0 w 136"/>
                <a:gd name="T15" fmla="*/ 0 h 192"/>
                <a:gd name="T16" fmla="*/ 0 w 136"/>
                <a:gd name="T17" fmla="*/ 19 h 192"/>
                <a:gd name="T18" fmla="*/ 43 w 136"/>
                <a:gd name="T19" fmla="*/ 19 h 192"/>
                <a:gd name="T20" fmla="*/ 43 w 136"/>
                <a:gd name="T21" fmla="*/ 4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6" h="192">
                  <a:moveTo>
                    <a:pt x="43" y="4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43" y="56"/>
                    <a:pt x="43" y="56"/>
                    <a:pt x="43" y="56"/>
                  </a:cubicBezTo>
                  <a:cubicBezTo>
                    <a:pt x="43" y="107"/>
                    <a:pt x="84" y="149"/>
                    <a:pt x="136" y="149"/>
                  </a:cubicBezTo>
                  <a:cubicBezTo>
                    <a:pt x="136" y="192"/>
                    <a:pt x="136" y="192"/>
                    <a:pt x="136" y="192"/>
                  </a:cubicBezTo>
                  <a:cubicBezTo>
                    <a:pt x="61" y="192"/>
                    <a:pt x="0" y="131"/>
                    <a:pt x="0" y="56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43" y="19"/>
                    <a:pt x="43" y="19"/>
                    <a:pt x="43" y="19"/>
                  </a:cubicBezTo>
                  <a:lnTo>
                    <a:pt x="43" y="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1" name="Freeform 31"/>
            <p:cNvSpPr>
              <a:spLocks/>
            </p:cNvSpPr>
            <p:nvPr userDrawn="1"/>
          </p:nvSpPr>
          <p:spPr bwMode="auto">
            <a:xfrm flipH="1" flipV="1">
              <a:off x="200024" y="4261251"/>
              <a:ext cx="458890" cy="801112"/>
            </a:xfrm>
            <a:custGeom>
              <a:avLst/>
              <a:gdLst>
                <a:gd name="T0" fmla="*/ 42 w 75"/>
                <a:gd name="T1" fmla="*/ 19 h 131"/>
                <a:gd name="T2" fmla="*/ 42 w 75"/>
                <a:gd name="T3" fmla="*/ 4 h 131"/>
                <a:gd name="T4" fmla="*/ 42 w 75"/>
                <a:gd name="T5" fmla="*/ 4 h 131"/>
                <a:gd name="T6" fmla="*/ 42 w 75"/>
                <a:gd name="T7" fmla="*/ 56 h 131"/>
                <a:gd name="T8" fmla="*/ 52 w 75"/>
                <a:gd name="T9" fmla="*/ 79 h 131"/>
                <a:gd name="T10" fmla="*/ 75 w 75"/>
                <a:gd name="T11" fmla="*/ 88 h 131"/>
                <a:gd name="T12" fmla="*/ 75 w 75"/>
                <a:gd name="T13" fmla="*/ 131 h 131"/>
                <a:gd name="T14" fmla="*/ 22 w 75"/>
                <a:gd name="T15" fmla="*/ 109 h 131"/>
                <a:gd name="T16" fmla="*/ 0 w 75"/>
                <a:gd name="T17" fmla="*/ 56 h 131"/>
                <a:gd name="T18" fmla="*/ 0 w 75"/>
                <a:gd name="T19" fmla="*/ 0 h 131"/>
                <a:gd name="T20" fmla="*/ 0 w 75"/>
                <a:gd name="T21" fmla="*/ 19 h 131"/>
                <a:gd name="T22" fmla="*/ 42 w 75"/>
                <a:gd name="T23" fmla="*/ 19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5" h="131">
                  <a:moveTo>
                    <a:pt x="42" y="19"/>
                  </a:moveTo>
                  <a:cubicBezTo>
                    <a:pt x="42" y="4"/>
                    <a:pt x="42" y="4"/>
                    <a:pt x="42" y="4"/>
                  </a:cubicBezTo>
                  <a:cubicBezTo>
                    <a:pt x="42" y="4"/>
                    <a:pt x="42" y="4"/>
                    <a:pt x="42" y="4"/>
                  </a:cubicBezTo>
                  <a:cubicBezTo>
                    <a:pt x="42" y="56"/>
                    <a:pt x="42" y="56"/>
                    <a:pt x="42" y="56"/>
                  </a:cubicBezTo>
                  <a:cubicBezTo>
                    <a:pt x="42" y="65"/>
                    <a:pt x="46" y="73"/>
                    <a:pt x="52" y="79"/>
                  </a:cubicBezTo>
                  <a:cubicBezTo>
                    <a:pt x="58" y="85"/>
                    <a:pt x="66" y="88"/>
                    <a:pt x="75" y="88"/>
                  </a:cubicBezTo>
                  <a:cubicBezTo>
                    <a:pt x="75" y="131"/>
                    <a:pt x="75" y="131"/>
                    <a:pt x="75" y="131"/>
                  </a:cubicBezTo>
                  <a:cubicBezTo>
                    <a:pt x="55" y="131"/>
                    <a:pt x="36" y="123"/>
                    <a:pt x="22" y="109"/>
                  </a:cubicBezTo>
                  <a:cubicBezTo>
                    <a:pt x="7" y="95"/>
                    <a:pt x="0" y="76"/>
                    <a:pt x="0" y="5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9"/>
                    <a:pt x="0" y="19"/>
                    <a:pt x="0" y="19"/>
                  </a:cubicBezTo>
                  <a:lnTo>
                    <a:pt x="42" y="1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0025" y="4173403"/>
            <a:ext cx="7958741" cy="940419"/>
          </a:xfrm>
        </p:spPr>
        <p:txBody>
          <a:bodyPr/>
          <a:lstStyle>
            <a:lvl1pPr algn="l" defTabSz="914400" rtl="0" eaLnBrk="1" latinLnBrk="0" hangingPunct="1">
              <a:lnSpc>
                <a:spcPts val="8000"/>
              </a:lnSpc>
              <a:spcBef>
                <a:spcPct val="0"/>
              </a:spcBef>
              <a:buNone/>
              <a:defRPr lang="en-GB" sz="6000" kern="1200" cap="all" baseline="0" dirty="0" smtClean="0">
                <a:solidFill>
                  <a:prstClr val="white"/>
                </a:solidFill>
                <a:latin typeface="+mj-lt"/>
                <a:ea typeface="+mn-ea"/>
                <a:cs typeface="Segoe UI Semibold" panose="020B0702040204020203" pitchFamily="34" charset="0"/>
              </a:defRPr>
            </a:lvl1pPr>
          </a:lstStyle>
          <a:p>
            <a:r>
              <a:rPr lang="en-US" dirty="0"/>
              <a:t>Click to add title</a:t>
            </a:r>
            <a:endParaRPr lang="en-GB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9144000" cy="4083917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5452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2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35" presetClass="path" presetSubtype="0" accel="40000" fill="hold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94444E-6 -3.76118E-6 L 0.08107 -3.76118E-6 " pathEditMode="relative" rAng="0" ptsTypes="AA" p14:bounceEnd="48000">
                                          <p:cBhvr>
                                            <p:cTn id="9" dur="400" spd="-100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045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0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2" dur="3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2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35" presetClass="path" presetSubtype="0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94444E-6 -3.76118E-6 L 0.08107 -3.76118E-6 " pathEditMode="relative" rAng="0" ptsTypes="AA">
                                          <p:cBhvr>
                                            <p:cTn id="9" dur="400" spd="-100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045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0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2" dur="3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</p:bldLst>
      </p:timing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arge Image &amp; Slogan - Dark Magenta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4083918"/>
            <a:ext cx="9144000" cy="10595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4" name="Group 3"/>
          <p:cNvGrpSpPr/>
          <p:nvPr userDrawn="1"/>
        </p:nvGrpSpPr>
        <p:grpSpPr>
          <a:xfrm flipH="1">
            <a:off x="8302848" y="4101931"/>
            <a:ext cx="892664" cy="1139774"/>
            <a:chOff x="200024" y="3519768"/>
            <a:chExt cx="1208151" cy="1542595"/>
          </a:xfrm>
        </p:grpSpPr>
        <p:sp>
          <p:nvSpPr>
            <p:cNvPr id="9" name="Freeform 29"/>
            <p:cNvSpPr>
              <a:spLocks/>
            </p:cNvSpPr>
            <p:nvPr userDrawn="1"/>
          </p:nvSpPr>
          <p:spPr bwMode="auto">
            <a:xfrm flipH="1" flipV="1">
              <a:off x="200024" y="3519768"/>
              <a:ext cx="1208151" cy="1542595"/>
            </a:xfrm>
            <a:custGeom>
              <a:avLst/>
              <a:gdLst>
                <a:gd name="T0" fmla="*/ 43 w 197"/>
                <a:gd name="T1" fmla="*/ 0 h 252"/>
                <a:gd name="T2" fmla="*/ 43 w 197"/>
                <a:gd name="T3" fmla="*/ 4 h 252"/>
                <a:gd name="T4" fmla="*/ 43 w 197"/>
                <a:gd name="T5" fmla="*/ 56 h 252"/>
                <a:gd name="T6" fmla="*/ 43 w 197"/>
                <a:gd name="T7" fmla="*/ 56 h 252"/>
                <a:gd name="T8" fmla="*/ 197 w 197"/>
                <a:gd name="T9" fmla="*/ 210 h 252"/>
                <a:gd name="T10" fmla="*/ 197 w 197"/>
                <a:gd name="T11" fmla="*/ 252 h 252"/>
                <a:gd name="T12" fmla="*/ 0 w 197"/>
                <a:gd name="T13" fmla="*/ 56 h 252"/>
                <a:gd name="T14" fmla="*/ 0 w 197"/>
                <a:gd name="T15" fmla="*/ 4 h 252"/>
                <a:gd name="T16" fmla="*/ 0 w 197"/>
                <a:gd name="T17" fmla="*/ 19 h 252"/>
                <a:gd name="T18" fmla="*/ 43 w 197"/>
                <a:gd name="T19" fmla="*/ 19 h 252"/>
                <a:gd name="T20" fmla="*/ 43 w 197"/>
                <a:gd name="T21" fmla="*/ 0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7" h="252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43" y="56"/>
                    <a:pt x="43" y="56"/>
                    <a:pt x="43" y="56"/>
                  </a:cubicBezTo>
                  <a:cubicBezTo>
                    <a:pt x="43" y="56"/>
                    <a:pt x="43" y="56"/>
                    <a:pt x="43" y="56"/>
                  </a:cubicBezTo>
                  <a:cubicBezTo>
                    <a:pt x="43" y="141"/>
                    <a:pt x="112" y="210"/>
                    <a:pt x="197" y="210"/>
                  </a:cubicBezTo>
                  <a:cubicBezTo>
                    <a:pt x="197" y="252"/>
                    <a:pt x="197" y="252"/>
                    <a:pt x="197" y="252"/>
                  </a:cubicBezTo>
                  <a:cubicBezTo>
                    <a:pt x="88" y="252"/>
                    <a:pt x="0" y="164"/>
                    <a:pt x="0" y="56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43" y="19"/>
                    <a:pt x="43" y="19"/>
                    <a:pt x="43" y="19"/>
                  </a:cubicBezTo>
                  <a:lnTo>
                    <a:pt x="43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0" name="Freeform 30"/>
            <p:cNvSpPr>
              <a:spLocks/>
            </p:cNvSpPr>
            <p:nvPr userDrawn="1"/>
          </p:nvSpPr>
          <p:spPr bwMode="auto">
            <a:xfrm flipH="1" flipV="1">
              <a:off x="200024" y="3887917"/>
              <a:ext cx="832224" cy="1174446"/>
            </a:xfrm>
            <a:custGeom>
              <a:avLst/>
              <a:gdLst>
                <a:gd name="T0" fmla="*/ 43 w 136"/>
                <a:gd name="T1" fmla="*/ 4 h 192"/>
                <a:gd name="T2" fmla="*/ 43 w 136"/>
                <a:gd name="T3" fmla="*/ 4 h 192"/>
                <a:gd name="T4" fmla="*/ 43 w 136"/>
                <a:gd name="T5" fmla="*/ 56 h 192"/>
                <a:gd name="T6" fmla="*/ 136 w 136"/>
                <a:gd name="T7" fmla="*/ 149 h 192"/>
                <a:gd name="T8" fmla="*/ 136 w 136"/>
                <a:gd name="T9" fmla="*/ 192 h 192"/>
                <a:gd name="T10" fmla="*/ 0 w 136"/>
                <a:gd name="T11" fmla="*/ 56 h 192"/>
                <a:gd name="T12" fmla="*/ 0 w 136"/>
                <a:gd name="T13" fmla="*/ 4 h 192"/>
                <a:gd name="T14" fmla="*/ 0 w 136"/>
                <a:gd name="T15" fmla="*/ 0 h 192"/>
                <a:gd name="T16" fmla="*/ 0 w 136"/>
                <a:gd name="T17" fmla="*/ 19 h 192"/>
                <a:gd name="T18" fmla="*/ 43 w 136"/>
                <a:gd name="T19" fmla="*/ 19 h 192"/>
                <a:gd name="T20" fmla="*/ 43 w 136"/>
                <a:gd name="T21" fmla="*/ 4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6" h="192">
                  <a:moveTo>
                    <a:pt x="43" y="4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43" y="56"/>
                    <a:pt x="43" y="56"/>
                    <a:pt x="43" y="56"/>
                  </a:cubicBezTo>
                  <a:cubicBezTo>
                    <a:pt x="43" y="107"/>
                    <a:pt x="84" y="149"/>
                    <a:pt x="136" y="149"/>
                  </a:cubicBezTo>
                  <a:cubicBezTo>
                    <a:pt x="136" y="192"/>
                    <a:pt x="136" y="192"/>
                    <a:pt x="136" y="192"/>
                  </a:cubicBezTo>
                  <a:cubicBezTo>
                    <a:pt x="61" y="192"/>
                    <a:pt x="0" y="131"/>
                    <a:pt x="0" y="56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43" y="19"/>
                    <a:pt x="43" y="19"/>
                    <a:pt x="43" y="19"/>
                  </a:cubicBezTo>
                  <a:lnTo>
                    <a:pt x="43" y="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1" name="Freeform 31"/>
            <p:cNvSpPr>
              <a:spLocks/>
            </p:cNvSpPr>
            <p:nvPr userDrawn="1"/>
          </p:nvSpPr>
          <p:spPr bwMode="auto">
            <a:xfrm flipH="1" flipV="1">
              <a:off x="200024" y="4261251"/>
              <a:ext cx="458890" cy="801112"/>
            </a:xfrm>
            <a:custGeom>
              <a:avLst/>
              <a:gdLst>
                <a:gd name="T0" fmla="*/ 42 w 75"/>
                <a:gd name="T1" fmla="*/ 19 h 131"/>
                <a:gd name="T2" fmla="*/ 42 w 75"/>
                <a:gd name="T3" fmla="*/ 4 h 131"/>
                <a:gd name="T4" fmla="*/ 42 w 75"/>
                <a:gd name="T5" fmla="*/ 4 h 131"/>
                <a:gd name="T6" fmla="*/ 42 w 75"/>
                <a:gd name="T7" fmla="*/ 56 h 131"/>
                <a:gd name="T8" fmla="*/ 52 w 75"/>
                <a:gd name="T9" fmla="*/ 79 h 131"/>
                <a:gd name="T10" fmla="*/ 75 w 75"/>
                <a:gd name="T11" fmla="*/ 88 h 131"/>
                <a:gd name="T12" fmla="*/ 75 w 75"/>
                <a:gd name="T13" fmla="*/ 131 h 131"/>
                <a:gd name="T14" fmla="*/ 22 w 75"/>
                <a:gd name="T15" fmla="*/ 109 h 131"/>
                <a:gd name="T16" fmla="*/ 0 w 75"/>
                <a:gd name="T17" fmla="*/ 56 h 131"/>
                <a:gd name="T18" fmla="*/ 0 w 75"/>
                <a:gd name="T19" fmla="*/ 0 h 131"/>
                <a:gd name="T20" fmla="*/ 0 w 75"/>
                <a:gd name="T21" fmla="*/ 19 h 131"/>
                <a:gd name="T22" fmla="*/ 42 w 75"/>
                <a:gd name="T23" fmla="*/ 19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5" h="131">
                  <a:moveTo>
                    <a:pt x="42" y="19"/>
                  </a:moveTo>
                  <a:cubicBezTo>
                    <a:pt x="42" y="4"/>
                    <a:pt x="42" y="4"/>
                    <a:pt x="42" y="4"/>
                  </a:cubicBezTo>
                  <a:cubicBezTo>
                    <a:pt x="42" y="4"/>
                    <a:pt x="42" y="4"/>
                    <a:pt x="42" y="4"/>
                  </a:cubicBezTo>
                  <a:cubicBezTo>
                    <a:pt x="42" y="56"/>
                    <a:pt x="42" y="56"/>
                    <a:pt x="42" y="56"/>
                  </a:cubicBezTo>
                  <a:cubicBezTo>
                    <a:pt x="42" y="65"/>
                    <a:pt x="46" y="73"/>
                    <a:pt x="52" y="79"/>
                  </a:cubicBezTo>
                  <a:cubicBezTo>
                    <a:pt x="58" y="85"/>
                    <a:pt x="66" y="88"/>
                    <a:pt x="75" y="88"/>
                  </a:cubicBezTo>
                  <a:cubicBezTo>
                    <a:pt x="75" y="131"/>
                    <a:pt x="75" y="131"/>
                    <a:pt x="75" y="131"/>
                  </a:cubicBezTo>
                  <a:cubicBezTo>
                    <a:pt x="55" y="131"/>
                    <a:pt x="36" y="123"/>
                    <a:pt x="22" y="109"/>
                  </a:cubicBezTo>
                  <a:cubicBezTo>
                    <a:pt x="7" y="95"/>
                    <a:pt x="0" y="76"/>
                    <a:pt x="0" y="5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9"/>
                    <a:pt x="0" y="19"/>
                    <a:pt x="0" y="19"/>
                  </a:cubicBezTo>
                  <a:lnTo>
                    <a:pt x="42" y="1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0025" y="4173403"/>
            <a:ext cx="7958741" cy="940419"/>
          </a:xfrm>
        </p:spPr>
        <p:txBody>
          <a:bodyPr/>
          <a:lstStyle>
            <a:lvl1pPr algn="l" defTabSz="914400" rtl="0" eaLnBrk="1" latinLnBrk="0" hangingPunct="1">
              <a:lnSpc>
                <a:spcPts val="8000"/>
              </a:lnSpc>
              <a:spcBef>
                <a:spcPct val="0"/>
              </a:spcBef>
              <a:buNone/>
              <a:defRPr lang="en-GB" sz="6000" kern="1200" cap="all" baseline="0" dirty="0" smtClean="0">
                <a:solidFill>
                  <a:prstClr val="white"/>
                </a:solidFill>
                <a:latin typeface="+mj-lt"/>
                <a:ea typeface="+mn-ea"/>
                <a:cs typeface="Segoe UI Semibold" panose="020B0702040204020203" pitchFamily="34" charset="0"/>
              </a:defRPr>
            </a:lvl1pPr>
          </a:lstStyle>
          <a:p>
            <a:r>
              <a:rPr lang="en-US" dirty="0"/>
              <a:t>Click to add title</a:t>
            </a:r>
            <a:endParaRPr lang="en-GB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9144000" cy="4083917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1023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2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35" presetClass="path" presetSubtype="0" accel="40000" fill="hold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94444E-6 -3.76118E-6 L 0.08107 -3.76118E-6 " pathEditMode="relative" rAng="0" ptsTypes="AA" p14:bounceEnd="48000">
                                          <p:cBhvr>
                                            <p:cTn id="9" dur="400" spd="-100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045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0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2" dur="3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2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35" presetClass="path" presetSubtype="0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94444E-6 -3.76118E-6 L 0.08107 -3.76118E-6 " pathEditMode="relative" rAng="0" ptsTypes="AA">
                                          <p:cBhvr>
                                            <p:cTn id="9" dur="400" spd="-100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045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0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2" dur="3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</p:bldLst>
      </p:timing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arge Image &amp; Slogan - Light Magenta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4083918"/>
            <a:ext cx="9144000" cy="105958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4" name="Group 3"/>
          <p:cNvGrpSpPr/>
          <p:nvPr userDrawn="1"/>
        </p:nvGrpSpPr>
        <p:grpSpPr>
          <a:xfrm flipH="1">
            <a:off x="8302848" y="4101931"/>
            <a:ext cx="892664" cy="1139774"/>
            <a:chOff x="200024" y="3519768"/>
            <a:chExt cx="1208151" cy="1542595"/>
          </a:xfrm>
        </p:grpSpPr>
        <p:sp>
          <p:nvSpPr>
            <p:cNvPr id="9" name="Freeform 29"/>
            <p:cNvSpPr>
              <a:spLocks/>
            </p:cNvSpPr>
            <p:nvPr userDrawn="1"/>
          </p:nvSpPr>
          <p:spPr bwMode="auto">
            <a:xfrm flipH="1" flipV="1">
              <a:off x="200024" y="3519768"/>
              <a:ext cx="1208151" cy="1542595"/>
            </a:xfrm>
            <a:custGeom>
              <a:avLst/>
              <a:gdLst>
                <a:gd name="T0" fmla="*/ 43 w 197"/>
                <a:gd name="T1" fmla="*/ 0 h 252"/>
                <a:gd name="T2" fmla="*/ 43 w 197"/>
                <a:gd name="T3" fmla="*/ 4 h 252"/>
                <a:gd name="T4" fmla="*/ 43 w 197"/>
                <a:gd name="T5" fmla="*/ 56 h 252"/>
                <a:gd name="T6" fmla="*/ 43 w 197"/>
                <a:gd name="T7" fmla="*/ 56 h 252"/>
                <a:gd name="T8" fmla="*/ 197 w 197"/>
                <a:gd name="T9" fmla="*/ 210 h 252"/>
                <a:gd name="T10" fmla="*/ 197 w 197"/>
                <a:gd name="T11" fmla="*/ 252 h 252"/>
                <a:gd name="T12" fmla="*/ 0 w 197"/>
                <a:gd name="T13" fmla="*/ 56 h 252"/>
                <a:gd name="T14" fmla="*/ 0 w 197"/>
                <a:gd name="T15" fmla="*/ 4 h 252"/>
                <a:gd name="T16" fmla="*/ 0 w 197"/>
                <a:gd name="T17" fmla="*/ 19 h 252"/>
                <a:gd name="T18" fmla="*/ 43 w 197"/>
                <a:gd name="T19" fmla="*/ 19 h 252"/>
                <a:gd name="T20" fmla="*/ 43 w 197"/>
                <a:gd name="T21" fmla="*/ 0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7" h="252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43" y="56"/>
                    <a:pt x="43" y="56"/>
                    <a:pt x="43" y="56"/>
                  </a:cubicBezTo>
                  <a:cubicBezTo>
                    <a:pt x="43" y="56"/>
                    <a:pt x="43" y="56"/>
                    <a:pt x="43" y="56"/>
                  </a:cubicBezTo>
                  <a:cubicBezTo>
                    <a:pt x="43" y="141"/>
                    <a:pt x="112" y="210"/>
                    <a:pt x="197" y="210"/>
                  </a:cubicBezTo>
                  <a:cubicBezTo>
                    <a:pt x="197" y="252"/>
                    <a:pt x="197" y="252"/>
                    <a:pt x="197" y="252"/>
                  </a:cubicBezTo>
                  <a:cubicBezTo>
                    <a:pt x="88" y="252"/>
                    <a:pt x="0" y="164"/>
                    <a:pt x="0" y="56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43" y="19"/>
                    <a:pt x="43" y="19"/>
                    <a:pt x="43" y="19"/>
                  </a:cubicBezTo>
                  <a:lnTo>
                    <a:pt x="43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0" name="Freeform 30"/>
            <p:cNvSpPr>
              <a:spLocks/>
            </p:cNvSpPr>
            <p:nvPr userDrawn="1"/>
          </p:nvSpPr>
          <p:spPr bwMode="auto">
            <a:xfrm flipH="1" flipV="1">
              <a:off x="200024" y="3887917"/>
              <a:ext cx="832224" cy="1174446"/>
            </a:xfrm>
            <a:custGeom>
              <a:avLst/>
              <a:gdLst>
                <a:gd name="T0" fmla="*/ 43 w 136"/>
                <a:gd name="T1" fmla="*/ 4 h 192"/>
                <a:gd name="T2" fmla="*/ 43 w 136"/>
                <a:gd name="T3" fmla="*/ 4 h 192"/>
                <a:gd name="T4" fmla="*/ 43 w 136"/>
                <a:gd name="T5" fmla="*/ 56 h 192"/>
                <a:gd name="T6" fmla="*/ 136 w 136"/>
                <a:gd name="T7" fmla="*/ 149 h 192"/>
                <a:gd name="T8" fmla="*/ 136 w 136"/>
                <a:gd name="T9" fmla="*/ 192 h 192"/>
                <a:gd name="T10" fmla="*/ 0 w 136"/>
                <a:gd name="T11" fmla="*/ 56 h 192"/>
                <a:gd name="T12" fmla="*/ 0 w 136"/>
                <a:gd name="T13" fmla="*/ 4 h 192"/>
                <a:gd name="T14" fmla="*/ 0 w 136"/>
                <a:gd name="T15" fmla="*/ 0 h 192"/>
                <a:gd name="T16" fmla="*/ 0 w 136"/>
                <a:gd name="T17" fmla="*/ 19 h 192"/>
                <a:gd name="T18" fmla="*/ 43 w 136"/>
                <a:gd name="T19" fmla="*/ 19 h 192"/>
                <a:gd name="T20" fmla="*/ 43 w 136"/>
                <a:gd name="T21" fmla="*/ 4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6" h="192">
                  <a:moveTo>
                    <a:pt x="43" y="4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43" y="56"/>
                    <a:pt x="43" y="56"/>
                    <a:pt x="43" y="56"/>
                  </a:cubicBezTo>
                  <a:cubicBezTo>
                    <a:pt x="43" y="107"/>
                    <a:pt x="84" y="149"/>
                    <a:pt x="136" y="149"/>
                  </a:cubicBezTo>
                  <a:cubicBezTo>
                    <a:pt x="136" y="192"/>
                    <a:pt x="136" y="192"/>
                    <a:pt x="136" y="192"/>
                  </a:cubicBezTo>
                  <a:cubicBezTo>
                    <a:pt x="61" y="192"/>
                    <a:pt x="0" y="131"/>
                    <a:pt x="0" y="56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43" y="19"/>
                    <a:pt x="43" y="19"/>
                    <a:pt x="43" y="19"/>
                  </a:cubicBezTo>
                  <a:lnTo>
                    <a:pt x="43" y="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1" name="Freeform 31"/>
            <p:cNvSpPr>
              <a:spLocks/>
            </p:cNvSpPr>
            <p:nvPr userDrawn="1"/>
          </p:nvSpPr>
          <p:spPr bwMode="auto">
            <a:xfrm flipH="1" flipV="1">
              <a:off x="200024" y="4261251"/>
              <a:ext cx="458890" cy="801112"/>
            </a:xfrm>
            <a:custGeom>
              <a:avLst/>
              <a:gdLst>
                <a:gd name="T0" fmla="*/ 42 w 75"/>
                <a:gd name="T1" fmla="*/ 19 h 131"/>
                <a:gd name="T2" fmla="*/ 42 w 75"/>
                <a:gd name="T3" fmla="*/ 4 h 131"/>
                <a:gd name="T4" fmla="*/ 42 w 75"/>
                <a:gd name="T5" fmla="*/ 4 h 131"/>
                <a:gd name="T6" fmla="*/ 42 w 75"/>
                <a:gd name="T7" fmla="*/ 56 h 131"/>
                <a:gd name="T8" fmla="*/ 52 w 75"/>
                <a:gd name="T9" fmla="*/ 79 h 131"/>
                <a:gd name="T10" fmla="*/ 75 w 75"/>
                <a:gd name="T11" fmla="*/ 88 h 131"/>
                <a:gd name="T12" fmla="*/ 75 w 75"/>
                <a:gd name="T13" fmla="*/ 131 h 131"/>
                <a:gd name="T14" fmla="*/ 22 w 75"/>
                <a:gd name="T15" fmla="*/ 109 h 131"/>
                <a:gd name="T16" fmla="*/ 0 w 75"/>
                <a:gd name="T17" fmla="*/ 56 h 131"/>
                <a:gd name="T18" fmla="*/ 0 w 75"/>
                <a:gd name="T19" fmla="*/ 0 h 131"/>
                <a:gd name="T20" fmla="*/ 0 w 75"/>
                <a:gd name="T21" fmla="*/ 19 h 131"/>
                <a:gd name="T22" fmla="*/ 42 w 75"/>
                <a:gd name="T23" fmla="*/ 19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5" h="131">
                  <a:moveTo>
                    <a:pt x="42" y="19"/>
                  </a:moveTo>
                  <a:cubicBezTo>
                    <a:pt x="42" y="4"/>
                    <a:pt x="42" y="4"/>
                    <a:pt x="42" y="4"/>
                  </a:cubicBezTo>
                  <a:cubicBezTo>
                    <a:pt x="42" y="4"/>
                    <a:pt x="42" y="4"/>
                    <a:pt x="42" y="4"/>
                  </a:cubicBezTo>
                  <a:cubicBezTo>
                    <a:pt x="42" y="56"/>
                    <a:pt x="42" y="56"/>
                    <a:pt x="42" y="56"/>
                  </a:cubicBezTo>
                  <a:cubicBezTo>
                    <a:pt x="42" y="65"/>
                    <a:pt x="46" y="73"/>
                    <a:pt x="52" y="79"/>
                  </a:cubicBezTo>
                  <a:cubicBezTo>
                    <a:pt x="58" y="85"/>
                    <a:pt x="66" y="88"/>
                    <a:pt x="75" y="88"/>
                  </a:cubicBezTo>
                  <a:cubicBezTo>
                    <a:pt x="75" y="131"/>
                    <a:pt x="75" y="131"/>
                    <a:pt x="75" y="131"/>
                  </a:cubicBezTo>
                  <a:cubicBezTo>
                    <a:pt x="55" y="131"/>
                    <a:pt x="36" y="123"/>
                    <a:pt x="22" y="109"/>
                  </a:cubicBezTo>
                  <a:cubicBezTo>
                    <a:pt x="7" y="95"/>
                    <a:pt x="0" y="76"/>
                    <a:pt x="0" y="5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9"/>
                    <a:pt x="0" y="19"/>
                    <a:pt x="0" y="19"/>
                  </a:cubicBezTo>
                  <a:lnTo>
                    <a:pt x="42" y="1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0025" y="4173403"/>
            <a:ext cx="7958741" cy="940419"/>
          </a:xfrm>
        </p:spPr>
        <p:txBody>
          <a:bodyPr/>
          <a:lstStyle>
            <a:lvl1pPr algn="l" defTabSz="914400" rtl="0" eaLnBrk="1" latinLnBrk="0" hangingPunct="1">
              <a:lnSpc>
                <a:spcPts val="8000"/>
              </a:lnSpc>
              <a:spcBef>
                <a:spcPct val="0"/>
              </a:spcBef>
              <a:buNone/>
              <a:defRPr lang="en-GB" sz="6000" kern="1200" cap="all" baseline="0" dirty="0" smtClean="0">
                <a:solidFill>
                  <a:prstClr val="white"/>
                </a:solidFill>
                <a:latin typeface="+mj-lt"/>
                <a:ea typeface="+mn-ea"/>
                <a:cs typeface="Segoe UI Semibold" panose="020B0702040204020203" pitchFamily="34" charset="0"/>
              </a:defRPr>
            </a:lvl1pPr>
          </a:lstStyle>
          <a:p>
            <a:r>
              <a:rPr lang="en-US" dirty="0"/>
              <a:t>Click to add title</a:t>
            </a:r>
            <a:endParaRPr lang="en-GB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9144000" cy="4083917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736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2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35" presetClass="path" presetSubtype="0" accel="40000" fill="hold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94444E-6 -3.76118E-6 L 0.08107 -3.76118E-6 " pathEditMode="relative" rAng="0" ptsTypes="AA" p14:bounceEnd="48000">
                                          <p:cBhvr>
                                            <p:cTn id="9" dur="400" spd="-100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045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0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2" dur="3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2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35" presetClass="path" presetSubtype="0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94444E-6 -3.76118E-6 L 0.08107 -3.76118E-6 " pathEditMode="relative" rAng="0" ptsTypes="AA">
                                          <p:cBhvr>
                                            <p:cTn id="9" dur="400" spd="-100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045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0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2" dur="3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</p:bldLst>
      </p:timing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arge Image &amp; Slogan - Dark Purple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4083918"/>
            <a:ext cx="9144000" cy="10595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4" name="Group 3"/>
          <p:cNvGrpSpPr/>
          <p:nvPr userDrawn="1"/>
        </p:nvGrpSpPr>
        <p:grpSpPr>
          <a:xfrm flipH="1">
            <a:off x="8302848" y="4101931"/>
            <a:ext cx="892664" cy="1139774"/>
            <a:chOff x="200024" y="3519768"/>
            <a:chExt cx="1208151" cy="1542595"/>
          </a:xfrm>
        </p:grpSpPr>
        <p:sp>
          <p:nvSpPr>
            <p:cNvPr id="9" name="Freeform 29"/>
            <p:cNvSpPr>
              <a:spLocks/>
            </p:cNvSpPr>
            <p:nvPr userDrawn="1"/>
          </p:nvSpPr>
          <p:spPr bwMode="auto">
            <a:xfrm flipH="1" flipV="1">
              <a:off x="200024" y="3519768"/>
              <a:ext cx="1208151" cy="1542595"/>
            </a:xfrm>
            <a:custGeom>
              <a:avLst/>
              <a:gdLst>
                <a:gd name="T0" fmla="*/ 43 w 197"/>
                <a:gd name="T1" fmla="*/ 0 h 252"/>
                <a:gd name="T2" fmla="*/ 43 w 197"/>
                <a:gd name="T3" fmla="*/ 4 h 252"/>
                <a:gd name="T4" fmla="*/ 43 w 197"/>
                <a:gd name="T5" fmla="*/ 56 h 252"/>
                <a:gd name="T6" fmla="*/ 43 w 197"/>
                <a:gd name="T7" fmla="*/ 56 h 252"/>
                <a:gd name="T8" fmla="*/ 197 w 197"/>
                <a:gd name="T9" fmla="*/ 210 h 252"/>
                <a:gd name="T10" fmla="*/ 197 w 197"/>
                <a:gd name="T11" fmla="*/ 252 h 252"/>
                <a:gd name="T12" fmla="*/ 0 w 197"/>
                <a:gd name="T13" fmla="*/ 56 h 252"/>
                <a:gd name="T14" fmla="*/ 0 w 197"/>
                <a:gd name="T15" fmla="*/ 4 h 252"/>
                <a:gd name="T16" fmla="*/ 0 w 197"/>
                <a:gd name="T17" fmla="*/ 19 h 252"/>
                <a:gd name="T18" fmla="*/ 43 w 197"/>
                <a:gd name="T19" fmla="*/ 19 h 252"/>
                <a:gd name="T20" fmla="*/ 43 w 197"/>
                <a:gd name="T21" fmla="*/ 0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7" h="252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43" y="56"/>
                    <a:pt x="43" y="56"/>
                    <a:pt x="43" y="56"/>
                  </a:cubicBezTo>
                  <a:cubicBezTo>
                    <a:pt x="43" y="56"/>
                    <a:pt x="43" y="56"/>
                    <a:pt x="43" y="56"/>
                  </a:cubicBezTo>
                  <a:cubicBezTo>
                    <a:pt x="43" y="141"/>
                    <a:pt x="112" y="210"/>
                    <a:pt x="197" y="210"/>
                  </a:cubicBezTo>
                  <a:cubicBezTo>
                    <a:pt x="197" y="252"/>
                    <a:pt x="197" y="252"/>
                    <a:pt x="197" y="252"/>
                  </a:cubicBezTo>
                  <a:cubicBezTo>
                    <a:pt x="88" y="252"/>
                    <a:pt x="0" y="164"/>
                    <a:pt x="0" y="56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43" y="19"/>
                    <a:pt x="43" y="19"/>
                    <a:pt x="43" y="19"/>
                  </a:cubicBezTo>
                  <a:lnTo>
                    <a:pt x="43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0" name="Freeform 30"/>
            <p:cNvSpPr>
              <a:spLocks/>
            </p:cNvSpPr>
            <p:nvPr userDrawn="1"/>
          </p:nvSpPr>
          <p:spPr bwMode="auto">
            <a:xfrm flipH="1" flipV="1">
              <a:off x="200024" y="3887917"/>
              <a:ext cx="832224" cy="1174446"/>
            </a:xfrm>
            <a:custGeom>
              <a:avLst/>
              <a:gdLst>
                <a:gd name="T0" fmla="*/ 43 w 136"/>
                <a:gd name="T1" fmla="*/ 4 h 192"/>
                <a:gd name="T2" fmla="*/ 43 w 136"/>
                <a:gd name="T3" fmla="*/ 4 h 192"/>
                <a:gd name="T4" fmla="*/ 43 w 136"/>
                <a:gd name="T5" fmla="*/ 56 h 192"/>
                <a:gd name="T6" fmla="*/ 136 w 136"/>
                <a:gd name="T7" fmla="*/ 149 h 192"/>
                <a:gd name="T8" fmla="*/ 136 w 136"/>
                <a:gd name="T9" fmla="*/ 192 h 192"/>
                <a:gd name="T10" fmla="*/ 0 w 136"/>
                <a:gd name="T11" fmla="*/ 56 h 192"/>
                <a:gd name="T12" fmla="*/ 0 w 136"/>
                <a:gd name="T13" fmla="*/ 4 h 192"/>
                <a:gd name="T14" fmla="*/ 0 w 136"/>
                <a:gd name="T15" fmla="*/ 0 h 192"/>
                <a:gd name="T16" fmla="*/ 0 w 136"/>
                <a:gd name="T17" fmla="*/ 19 h 192"/>
                <a:gd name="T18" fmla="*/ 43 w 136"/>
                <a:gd name="T19" fmla="*/ 19 h 192"/>
                <a:gd name="T20" fmla="*/ 43 w 136"/>
                <a:gd name="T21" fmla="*/ 4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6" h="192">
                  <a:moveTo>
                    <a:pt x="43" y="4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43" y="56"/>
                    <a:pt x="43" y="56"/>
                    <a:pt x="43" y="56"/>
                  </a:cubicBezTo>
                  <a:cubicBezTo>
                    <a:pt x="43" y="107"/>
                    <a:pt x="84" y="149"/>
                    <a:pt x="136" y="149"/>
                  </a:cubicBezTo>
                  <a:cubicBezTo>
                    <a:pt x="136" y="192"/>
                    <a:pt x="136" y="192"/>
                    <a:pt x="136" y="192"/>
                  </a:cubicBezTo>
                  <a:cubicBezTo>
                    <a:pt x="61" y="192"/>
                    <a:pt x="0" y="131"/>
                    <a:pt x="0" y="56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43" y="19"/>
                    <a:pt x="43" y="19"/>
                    <a:pt x="43" y="19"/>
                  </a:cubicBezTo>
                  <a:lnTo>
                    <a:pt x="43" y="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1" name="Freeform 31"/>
            <p:cNvSpPr>
              <a:spLocks/>
            </p:cNvSpPr>
            <p:nvPr userDrawn="1"/>
          </p:nvSpPr>
          <p:spPr bwMode="auto">
            <a:xfrm flipH="1" flipV="1">
              <a:off x="200024" y="4261251"/>
              <a:ext cx="458890" cy="801112"/>
            </a:xfrm>
            <a:custGeom>
              <a:avLst/>
              <a:gdLst>
                <a:gd name="T0" fmla="*/ 42 w 75"/>
                <a:gd name="T1" fmla="*/ 19 h 131"/>
                <a:gd name="T2" fmla="*/ 42 w 75"/>
                <a:gd name="T3" fmla="*/ 4 h 131"/>
                <a:gd name="T4" fmla="*/ 42 w 75"/>
                <a:gd name="T5" fmla="*/ 4 h 131"/>
                <a:gd name="T6" fmla="*/ 42 w 75"/>
                <a:gd name="T7" fmla="*/ 56 h 131"/>
                <a:gd name="T8" fmla="*/ 52 w 75"/>
                <a:gd name="T9" fmla="*/ 79 h 131"/>
                <a:gd name="T10" fmla="*/ 75 w 75"/>
                <a:gd name="T11" fmla="*/ 88 h 131"/>
                <a:gd name="T12" fmla="*/ 75 w 75"/>
                <a:gd name="T13" fmla="*/ 131 h 131"/>
                <a:gd name="T14" fmla="*/ 22 w 75"/>
                <a:gd name="T15" fmla="*/ 109 h 131"/>
                <a:gd name="T16" fmla="*/ 0 w 75"/>
                <a:gd name="T17" fmla="*/ 56 h 131"/>
                <a:gd name="T18" fmla="*/ 0 w 75"/>
                <a:gd name="T19" fmla="*/ 0 h 131"/>
                <a:gd name="T20" fmla="*/ 0 w 75"/>
                <a:gd name="T21" fmla="*/ 19 h 131"/>
                <a:gd name="T22" fmla="*/ 42 w 75"/>
                <a:gd name="T23" fmla="*/ 19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5" h="131">
                  <a:moveTo>
                    <a:pt x="42" y="19"/>
                  </a:moveTo>
                  <a:cubicBezTo>
                    <a:pt x="42" y="4"/>
                    <a:pt x="42" y="4"/>
                    <a:pt x="42" y="4"/>
                  </a:cubicBezTo>
                  <a:cubicBezTo>
                    <a:pt x="42" y="4"/>
                    <a:pt x="42" y="4"/>
                    <a:pt x="42" y="4"/>
                  </a:cubicBezTo>
                  <a:cubicBezTo>
                    <a:pt x="42" y="56"/>
                    <a:pt x="42" y="56"/>
                    <a:pt x="42" y="56"/>
                  </a:cubicBezTo>
                  <a:cubicBezTo>
                    <a:pt x="42" y="65"/>
                    <a:pt x="46" y="73"/>
                    <a:pt x="52" y="79"/>
                  </a:cubicBezTo>
                  <a:cubicBezTo>
                    <a:pt x="58" y="85"/>
                    <a:pt x="66" y="88"/>
                    <a:pt x="75" y="88"/>
                  </a:cubicBezTo>
                  <a:cubicBezTo>
                    <a:pt x="75" y="131"/>
                    <a:pt x="75" y="131"/>
                    <a:pt x="75" y="131"/>
                  </a:cubicBezTo>
                  <a:cubicBezTo>
                    <a:pt x="55" y="131"/>
                    <a:pt x="36" y="123"/>
                    <a:pt x="22" y="109"/>
                  </a:cubicBezTo>
                  <a:cubicBezTo>
                    <a:pt x="7" y="95"/>
                    <a:pt x="0" y="76"/>
                    <a:pt x="0" y="5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9"/>
                    <a:pt x="0" y="19"/>
                    <a:pt x="0" y="19"/>
                  </a:cubicBezTo>
                  <a:lnTo>
                    <a:pt x="42" y="1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0025" y="4173403"/>
            <a:ext cx="7958741" cy="940419"/>
          </a:xfrm>
        </p:spPr>
        <p:txBody>
          <a:bodyPr/>
          <a:lstStyle>
            <a:lvl1pPr algn="l" defTabSz="914400" rtl="0" eaLnBrk="1" latinLnBrk="0" hangingPunct="1">
              <a:lnSpc>
                <a:spcPts val="8000"/>
              </a:lnSpc>
              <a:spcBef>
                <a:spcPct val="0"/>
              </a:spcBef>
              <a:buNone/>
              <a:defRPr lang="en-GB" sz="6000" kern="1200" cap="all" baseline="0" dirty="0" smtClean="0">
                <a:solidFill>
                  <a:prstClr val="white"/>
                </a:solidFill>
                <a:latin typeface="+mj-lt"/>
                <a:ea typeface="+mn-ea"/>
                <a:cs typeface="Segoe UI Semibold" panose="020B0702040204020203" pitchFamily="34" charset="0"/>
              </a:defRPr>
            </a:lvl1pPr>
          </a:lstStyle>
          <a:p>
            <a:r>
              <a:rPr lang="en-US" dirty="0"/>
              <a:t>Click to add title</a:t>
            </a:r>
            <a:endParaRPr lang="en-GB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9144000" cy="4083917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5308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2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35" presetClass="path" presetSubtype="0" accel="40000" fill="hold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94444E-6 -3.76118E-6 L 0.08107 -3.76118E-6 " pathEditMode="relative" rAng="0" ptsTypes="AA" p14:bounceEnd="48000">
                                          <p:cBhvr>
                                            <p:cTn id="9" dur="400" spd="-100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045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0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2" dur="3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2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35" presetClass="path" presetSubtype="0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94444E-6 -3.76118E-6 L 0.08107 -3.76118E-6 " pathEditMode="relative" rAng="0" ptsTypes="AA">
                                          <p:cBhvr>
                                            <p:cTn id="9" dur="400" spd="-100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045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0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2" dur="3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</p:bldLst>
      </p:timing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- 3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5496732" y="4293012"/>
            <a:ext cx="3647268" cy="8504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948016" y="843558"/>
            <a:ext cx="8000721" cy="1266748"/>
          </a:xfrm>
          <a:prstGeom prst="rect">
            <a:avLst/>
          </a:prstGeom>
          <a:solidFill>
            <a:srgbClr val="B400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948016" y="2262524"/>
            <a:ext cx="8000721" cy="126674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 userDrawn="1"/>
        </p:nvSpPr>
        <p:spPr>
          <a:xfrm>
            <a:off x="948016" y="3681490"/>
            <a:ext cx="8000721" cy="126674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6" name="Group 5"/>
          <p:cNvGrpSpPr/>
          <p:nvPr userDrawn="1"/>
        </p:nvGrpSpPr>
        <p:grpSpPr>
          <a:xfrm>
            <a:off x="-61524" y="437843"/>
            <a:ext cx="1330981" cy="3206338"/>
            <a:chOff x="-95142" y="310068"/>
            <a:chExt cx="1888554" cy="4549533"/>
          </a:xfrm>
        </p:grpSpPr>
        <p:pic>
          <p:nvPicPr>
            <p:cNvPr id="3" name="Picture 6"/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-91572" y="323851"/>
              <a:ext cx="1884984" cy="45314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4"/>
            <p:cNvPicPr>
              <a:picLocks noChangeAspect="1" noChangeArrowheads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-95142" y="323075"/>
              <a:ext cx="1888554" cy="4536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7"/>
            <p:cNvPicPr>
              <a:picLocks noChangeAspect="1" noChangeArrowheads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-94361" y="310068"/>
              <a:ext cx="1887773" cy="45381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5" name="Text Placeholder 14"/>
          <p:cNvSpPr>
            <a:spLocks noGrp="1"/>
          </p:cNvSpPr>
          <p:nvPr>
            <p:ph type="body" sz="quarter" idx="10" hasCustomPrompt="1"/>
          </p:nvPr>
        </p:nvSpPr>
        <p:spPr>
          <a:xfrm>
            <a:off x="1048216" y="920560"/>
            <a:ext cx="7786687" cy="1089025"/>
          </a:xfrm>
        </p:spPr>
        <p:txBody>
          <a:bodyPr>
            <a:noAutofit/>
          </a:bodyPr>
          <a:lstStyle>
            <a:lvl1pPr algn="ctr" defTabSz="914400" rtl="0" eaLnBrk="1" latinLnBrk="0" hangingPunct="1">
              <a:lnSpc>
                <a:spcPts val="8000"/>
              </a:lnSpc>
              <a:spcBef>
                <a:spcPct val="0"/>
              </a:spcBef>
              <a:buNone/>
              <a:defRPr lang="en-US" sz="6000" kern="1200" cap="all" baseline="0" dirty="0" smtClean="0">
                <a:solidFill>
                  <a:prstClr val="white"/>
                </a:solidFill>
                <a:latin typeface="+mj-lt"/>
                <a:ea typeface="+mn-ea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en-US" dirty="0"/>
              <a:t>Section 1</a:t>
            </a:r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1" hasCustomPrompt="1"/>
          </p:nvPr>
        </p:nvSpPr>
        <p:spPr>
          <a:xfrm>
            <a:off x="1048216" y="2344234"/>
            <a:ext cx="7786687" cy="1089025"/>
          </a:xfrm>
        </p:spPr>
        <p:txBody>
          <a:bodyPr>
            <a:noAutofit/>
          </a:bodyPr>
          <a:lstStyle>
            <a:lvl1pPr algn="ctr" defTabSz="914400" rtl="0" eaLnBrk="1" latinLnBrk="0" hangingPunct="1">
              <a:lnSpc>
                <a:spcPts val="8000"/>
              </a:lnSpc>
              <a:spcBef>
                <a:spcPct val="0"/>
              </a:spcBef>
              <a:buNone/>
              <a:defRPr lang="en-US" sz="6000" kern="1200" cap="all" baseline="0" dirty="0" smtClean="0">
                <a:solidFill>
                  <a:prstClr val="white"/>
                </a:solidFill>
                <a:latin typeface="+mj-lt"/>
                <a:ea typeface="+mn-ea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en-US" dirty="0"/>
              <a:t>Section 2</a:t>
            </a:r>
          </a:p>
        </p:txBody>
      </p:sp>
      <p:sp>
        <p:nvSpPr>
          <p:cNvPr id="17" name="Text Placeholder 14"/>
          <p:cNvSpPr>
            <a:spLocks noGrp="1"/>
          </p:cNvSpPr>
          <p:nvPr>
            <p:ph type="body" sz="quarter" idx="12" hasCustomPrompt="1"/>
          </p:nvPr>
        </p:nvSpPr>
        <p:spPr>
          <a:xfrm>
            <a:off x="1048216" y="3770946"/>
            <a:ext cx="7786687" cy="1089025"/>
          </a:xfrm>
        </p:spPr>
        <p:txBody>
          <a:bodyPr>
            <a:noAutofit/>
          </a:bodyPr>
          <a:lstStyle>
            <a:lvl1pPr algn="ctr" defTabSz="914400" rtl="0" eaLnBrk="1" latinLnBrk="0" hangingPunct="1">
              <a:lnSpc>
                <a:spcPts val="8000"/>
              </a:lnSpc>
              <a:spcBef>
                <a:spcPct val="0"/>
              </a:spcBef>
              <a:buNone/>
              <a:defRPr lang="en-US" sz="6000" kern="1200" cap="all" baseline="0" dirty="0" smtClean="0">
                <a:solidFill>
                  <a:schemeClr val="bg2"/>
                </a:solidFill>
                <a:latin typeface="+mj-lt"/>
                <a:ea typeface="+mn-ea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en-US" dirty="0"/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2626273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4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0.20061 L -2.22222E-6 3.20988E-6 " pathEditMode="relative" rAng="0" ptsTypes="AA">
                                      <p:cBhvr>
                                        <p:cTn id="9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00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65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3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5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3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>
        <p:tmplLst>
          <p:tmpl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3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>
        <p:tmplLst>
          <p:tmpl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3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arge Image &amp; Slogan - White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4083918"/>
            <a:ext cx="9144000" cy="10595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4" name="Group 3"/>
          <p:cNvGrpSpPr/>
          <p:nvPr userDrawn="1"/>
        </p:nvGrpSpPr>
        <p:grpSpPr>
          <a:xfrm flipH="1">
            <a:off x="8302848" y="4101931"/>
            <a:ext cx="892664" cy="1139774"/>
            <a:chOff x="200024" y="3519768"/>
            <a:chExt cx="1208151" cy="1542595"/>
          </a:xfrm>
        </p:grpSpPr>
        <p:sp>
          <p:nvSpPr>
            <p:cNvPr id="9" name="Freeform 29"/>
            <p:cNvSpPr>
              <a:spLocks/>
            </p:cNvSpPr>
            <p:nvPr userDrawn="1"/>
          </p:nvSpPr>
          <p:spPr bwMode="auto">
            <a:xfrm flipH="1" flipV="1">
              <a:off x="200024" y="3519768"/>
              <a:ext cx="1208151" cy="1542595"/>
            </a:xfrm>
            <a:custGeom>
              <a:avLst/>
              <a:gdLst>
                <a:gd name="T0" fmla="*/ 43 w 197"/>
                <a:gd name="T1" fmla="*/ 0 h 252"/>
                <a:gd name="T2" fmla="*/ 43 w 197"/>
                <a:gd name="T3" fmla="*/ 4 h 252"/>
                <a:gd name="T4" fmla="*/ 43 w 197"/>
                <a:gd name="T5" fmla="*/ 56 h 252"/>
                <a:gd name="T6" fmla="*/ 43 w 197"/>
                <a:gd name="T7" fmla="*/ 56 h 252"/>
                <a:gd name="T8" fmla="*/ 197 w 197"/>
                <a:gd name="T9" fmla="*/ 210 h 252"/>
                <a:gd name="T10" fmla="*/ 197 w 197"/>
                <a:gd name="T11" fmla="*/ 252 h 252"/>
                <a:gd name="T12" fmla="*/ 0 w 197"/>
                <a:gd name="T13" fmla="*/ 56 h 252"/>
                <a:gd name="T14" fmla="*/ 0 w 197"/>
                <a:gd name="T15" fmla="*/ 4 h 252"/>
                <a:gd name="T16" fmla="*/ 0 w 197"/>
                <a:gd name="T17" fmla="*/ 19 h 252"/>
                <a:gd name="T18" fmla="*/ 43 w 197"/>
                <a:gd name="T19" fmla="*/ 19 h 252"/>
                <a:gd name="T20" fmla="*/ 43 w 197"/>
                <a:gd name="T21" fmla="*/ 0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7" h="252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43" y="56"/>
                    <a:pt x="43" y="56"/>
                    <a:pt x="43" y="56"/>
                  </a:cubicBezTo>
                  <a:cubicBezTo>
                    <a:pt x="43" y="56"/>
                    <a:pt x="43" y="56"/>
                    <a:pt x="43" y="56"/>
                  </a:cubicBezTo>
                  <a:cubicBezTo>
                    <a:pt x="43" y="141"/>
                    <a:pt x="112" y="210"/>
                    <a:pt x="197" y="210"/>
                  </a:cubicBezTo>
                  <a:cubicBezTo>
                    <a:pt x="197" y="252"/>
                    <a:pt x="197" y="252"/>
                    <a:pt x="197" y="252"/>
                  </a:cubicBezTo>
                  <a:cubicBezTo>
                    <a:pt x="88" y="252"/>
                    <a:pt x="0" y="164"/>
                    <a:pt x="0" y="56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43" y="19"/>
                    <a:pt x="43" y="19"/>
                    <a:pt x="43" y="19"/>
                  </a:cubicBezTo>
                  <a:lnTo>
                    <a:pt x="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0" name="Freeform 30"/>
            <p:cNvSpPr>
              <a:spLocks/>
            </p:cNvSpPr>
            <p:nvPr userDrawn="1"/>
          </p:nvSpPr>
          <p:spPr bwMode="auto">
            <a:xfrm flipH="1" flipV="1">
              <a:off x="200024" y="3887917"/>
              <a:ext cx="832224" cy="1174446"/>
            </a:xfrm>
            <a:custGeom>
              <a:avLst/>
              <a:gdLst>
                <a:gd name="T0" fmla="*/ 43 w 136"/>
                <a:gd name="T1" fmla="*/ 4 h 192"/>
                <a:gd name="T2" fmla="*/ 43 w 136"/>
                <a:gd name="T3" fmla="*/ 4 h 192"/>
                <a:gd name="T4" fmla="*/ 43 w 136"/>
                <a:gd name="T5" fmla="*/ 56 h 192"/>
                <a:gd name="T6" fmla="*/ 136 w 136"/>
                <a:gd name="T7" fmla="*/ 149 h 192"/>
                <a:gd name="T8" fmla="*/ 136 w 136"/>
                <a:gd name="T9" fmla="*/ 192 h 192"/>
                <a:gd name="T10" fmla="*/ 0 w 136"/>
                <a:gd name="T11" fmla="*/ 56 h 192"/>
                <a:gd name="T12" fmla="*/ 0 w 136"/>
                <a:gd name="T13" fmla="*/ 4 h 192"/>
                <a:gd name="T14" fmla="*/ 0 w 136"/>
                <a:gd name="T15" fmla="*/ 0 h 192"/>
                <a:gd name="T16" fmla="*/ 0 w 136"/>
                <a:gd name="T17" fmla="*/ 19 h 192"/>
                <a:gd name="T18" fmla="*/ 43 w 136"/>
                <a:gd name="T19" fmla="*/ 19 h 192"/>
                <a:gd name="T20" fmla="*/ 43 w 136"/>
                <a:gd name="T21" fmla="*/ 4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6" h="192">
                  <a:moveTo>
                    <a:pt x="43" y="4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43" y="56"/>
                    <a:pt x="43" y="56"/>
                    <a:pt x="43" y="56"/>
                  </a:cubicBezTo>
                  <a:cubicBezTo>
                    <a:pt x="43" y="107"/>
                    <a:pt x="84" y="149"/>
                    <a:pt x="136" y="149"/>
                  </a:cubicBezTo>
                  <a:cubicBezTo>
                    <a:pt x="136" y="192"/>
                    <a:pt x="136" y="192"/>
                    <a:pt x="136" y="192"/>
                  </a:cubicBezTo>
                  <a:cubicBezTo>
                    <a:pt x="61" y="192"/>
                    <a:pt x="0" y="131"/>
                    <a:pt x="0" y="56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43" y="19"/>
                    <a:pt x="43" y="19"/>
                    <a:pt x="43" y="19"/>
                  </a:cubicBezTo>
                  <a:lnTo>
                    <a:pt x="43" y="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1" name="Freeform 31"/>
            <p:cNvSpPr>
              <a:spLocks/>
            </p:cNvSpPr>
            <p:nvPr userDrawn="1"/>
          </p:nvSpPr>
          <p:spPr bwMode="auto">
            <a:xfrm flipH="1" flipV="1">
              <a:off x="200024" y="4261251"/>
              <a:ext cx="458890" cy="801112"/>
            </a:xfrm>
            <a:custGeom>
              <a:avLst/>
              <a:gdLst>
                <a:gd name="T0" fmla="*/ 42 w 75"/>
                <a:gd name="T1" fmla="*/ 19 h 131"/>
                <a:gd name="T2" fmla="*/ 42 w 75"/>
                <a:gd name="T3" fmla="*/ 4 h 131"/>
                <a:gd name="T4" fmla="*/ 42 w 75"/>
                <a:gd name="T5" fmla="*/ 4 h 131"/>
                <a:gd name="T6" fmla="*/ 42 w 75"/>
                <a:gd name="T7" fmla="*/ 56 h 131"/>
                <a:gd name="T8" fmla="*/ 52 w 75"/>
                <a:gd name="T9" fmla="*/ 79 h 131"/>
                <a:gd name="T10" fmla="*/ 75 w 75"/>
                <a:gd name="T11" fmla="*/ 88 h 131"/>
                <a:gd name="T12" fmla="*/ 75 w 75"/>
                <a:gd name="T13" fmla="*/ 131 h 131"/>
                <a:gd name="T14" fmla="*/ 22 w 75"/>
                <a:gd name="T15" fmla="*/ 109 h 131"/>
                <a:gd name="T16" fmla="*/ 0 w 75"/>
                <a:gd name="T17" fmla="*/ 56 h 131"/>
                <a:gd name="T18" fmla="*/ 0 w 75"/>
                <a:gd name="T19" fmla="*/ 0 h 131"/>
                <a:gd name="T20" fmla="*/ 0 w 75"/>
                <a:gd name="T21" fmla="*/ 19 h 131"/>
                <a:gd name="T22" fmla="*/ 42 w 75"/>
                <a:gd name="T23" fmla="*/ 19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5" h="131">
                  <a:moveTo>
                    <a:pt x="42" y="19"/>
                  </a:moveTo>
                  <a:cubicBezTo>
                    <a:pt x="42" y="4"/>
                    <a:pt x="42" y="4"/>
                    <a:pt x="42" y="4"/>
                  </a:cubicBezTo>
                  <a:cubicBezTo>
                    <a:pt x="42" y="4"/>
                    <a:pt x="42" y="4"/>
                    <a:pt x="42" y="4"/>
                  </a:cubicBezTo>
                  <a:cubicBezTo>
                    <a:pt x="42" y="56"/>
                    <a:pt x="42" y="56"/>
                    <a:pt x="42" y="56"/>
                  </a:cubicBezTo>
                  <a:cubicBezTo>
                    <a:pt x="42" y="65"/>
                    <a:pt x="46" y="73"/>
                    <a:pt x="52" y="79"/>
                  </a:cubicBezTo>
                  <a:cubicBezTo>
                    <a:pt x="58" y="85"/>
                    <a:pt x="66" y="88"/>
                    <a:pt x="75" y="88"/>
                  </a:cubicBezTo>
                  <a:cubicBezTo>
                    <a:pt x="75" y="131"/>
                    <a:pt x="75" y="131"/>
                    <a:pt x="75" y="131"/>
                  </a:cubicBezTo>
                  <a:cubicBezTo>
                    <a:pt x="55" y="131"/>
                    <a:pt x="36" y="123"/>
                    <a:pt x="22" y="109"/>
                  </a:cubicBezTo>
                  <a:cubicBezTo>
                    <a:pt x="7" y="95"/>
                    <a:pt x="0" y="76"/>
                    <a:pt x="0" y="5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9"/>
                    <a:pt x="0" y="19"/>
                    <a:pt x="0" y="19"/>
                  </a:cubicBezTo>
                  <a:lnTo>
                    <a:pt x="42" y="1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0025" y="4173403"/>
            <a:ext cx="7958741" cy="940419"/>
          </a:xfrm>
        </p:spPr>
        <p:txBody>
          <a:bodyPr/>
          <a:lstStyle>
            <a:lvl1pPr algn="l" defTabSz="914400" rtl="0" eaLnBrk="1" latinLnBrk="0" hangingPunct="1">
              <a:lnSpc>
                <a:spcPts val="8000"/>
              </a:lnSpc>
              <a:spcBef>
                <a:spcPct val="0"/>
              </a:spcBef>
              <a:buNone/>
              <a:defRPr lang="en-GB" sz="6000" kern="1200" cap="all" baseline="0" dirty="0" smtClean="0">
                <a:solidFill>
                  <a:schemeClr val="accent1"/>
                </a:solidFill>
                <a:latin typeface="+mj-lt"/>
                <a:ea typeface="+mn-ea"/>
                <a:cs typeface="Segoe UI Semibold" panose="020B0702040204020203" pitchFamily="34" charset="0"/>
              </a:defRPr>
            </a:lvl1pPr>
          </a:lstStyle>
          <a:p>
            <a:r>
              <a:rPr lang="en-US" dirty="0"/>
              <a:t>Click to add title</a:t>
            </a:r>
            <a:endParaRPr lang="en-GB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9144000" cy="4083917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7419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2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35" presetClass="path" presetSubtype="0" accel="40000" fill="hold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94444E-6 -3.76118E-6 L 0.08107 -3.76118E-6 " pathEditMode="relative" rAng="0" ptsTypes="AA" p14:bounceEnd="48000">
                                          <p:cBhvr>
                                            <p:cTn id="9" dur="400" spd="-100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045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0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2" dur="3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2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35" presetClass="path" presetSubtype="0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94444E-6 -3.76118E-6 L 0.08107 -3.76118E-6 " pathEditMode="relative" rAng="0" ptsTypes="AA">
                                          <p:cBhvr>
                                            <p:cTn id="9" dur="400" spd="-100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045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0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2" dur="3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</p:bldLst>
      </p:timing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 Large Text - Magenta - Dark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200025" y="195264"/>
            <a:ext cx="3058814" cy="475297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Picture Placeholder 23"/>
          <p:cNvSpPr>
            <a:spLocks noGrp="1"/>
          </p:cNvSpPr>
          <p:nvPr userDrawn="1">
            <p:ph type="pic" sz="quarter" idx="14"/>
          </p:nvPr>
        </p:nvSpPr>
        <p:spPr>
          <a:xfrm>
            <a:off x="3365463" y="195264"/>
            <a:ext cx="5577403" cy="445798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10" name="Text Placeholder 9"/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400050" y="195263"/>
            <a:ext cx="2858789" cy="4752975"/>
          </a:xfrm>
        </p:spPr>
        <p:txBody>
          <a:bodyPr anchor="t" anchorCtr="0">
            <a:noAutofit/>
          </a:bodyPr>
          <a:lstStyle>
            <a:lvl1pPr marL="0" indent="0">
              <a:buNone/>
              <a:defRPr sz="5400" cap="all" baseline="0">
                <a:latin typeface="+mj-lt"/>
              </a:defRPr>
            </a:lvl1pPr>
          </a:lstStyle>
          <a:p>
            <a:pPr lvl="0"/>
            <a:r>
              <a:rPr lang="en-US" dirty="0"/>
              <a:t>Insert name</a:t>
            </a:r>
            <a:endParaRPr lang="en-GB" dirty="0"/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-45633" y="4131598"/>
            <a:ext cx="892664" cy="1139774"/>
            <a:chOff x="200024" y="3519768"/>
            <a:chExt cx="1208151" cy="1542595"/>
          </a:xfrm>
        </p:grpSpPr>
        <p:sp>
          <p:nvSpPr>
            <p:cNvPr id="24" name="Freeform 29"/>
            <p:cNvSpPr>
              <a:spLocks/>
            </p:cNvSpPr>
            <p:nvPr userDrawn="1"/>
          </p:nvSpPr>
          <p:spPr bwMode="auto">
            <a:xfrm flipH="1" flipV="1">
              <a:off x="200024" y="3519768"/>
              <a:ext cx="1208151" cy="1542595"/>
            </a:xfrm>
            <a:custGeom>
              <a:avLst/>
              <a:gdLst>
                <a:gd name="T0" fmla="*/ 43 w 197"/>
                <a:gd name="T1" fmla="*/ 0 h 252"/>
                <a:gd name="T2" fmla="*/ 43 w 197"/>
                <a:gd name="T3" fmla="*/ 4 h 252"/>
                <a:gd name="T4" fmla="*/ 43 w 197"/>
                <a:gd name="T5" fmla="*/ 56 h 252"/>
                <a:gd name="T6" fmla="*/ 43 w 197"/>
                <a:gd name="T7" fmla="*/ 56 h 252"/>
                <a:gd name="T8" fmla="*/ 197 w 197"/>
                <a:gd name="T9" fmla="*/ 210 h 252"/>
                <a:gd name="T10" fmla="*/ 197 w 197"/>
                <a:gd name="T11" fmla="*/ 252 h 252"/>
                <a:gd name="T12" fmla="*/ 0 w 197"/>
                <a:gd name="T13" fmla="*/ 56 h 252"/>
                <a:gd name="T14" fmla="*/ 0 w 197"/>
                <a:gd name="T15" fmla="*/ 4 h 252"/>
                <a:gd name="T16" fmla="*/ 0 w 197"/>
                <a:gd name="T17" fmla="*/ 19 h 252"/>
                <a:gd name="T18" fmla="*/ 43 w 197"/>
                <a:gd name="T19" fmla="*/ 19 h 252"/>
                <a:gd name="T20" fmla="*/ 43 w 197"/>
                <a:gd name="T21" fmla="*/ 0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7" h="252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43" y="56"/>
                    <a:pt x="43" y="56"/>
                    <a:pt x="43" y="56"/>
                  </a:cubicBezTo>
                  <a:cubicBezTo>
                    <a:pt x="43" y="56"/>
                    <a:pt x="43" y="56"/>
                    <a:pt x="43" y="56"/>
                  </a:cubicBezTo>
                  <a:cubicBezTo>
                    <a:pt x="43" y="141"/>
                    <a:pt x="112" y="210"/>
                    <a:pt x="197" y="210"/>
                  </a:cubicBezTo>
                  <a:cubicBezTo>
                    <a:pt x="197" y="252"/>
                    <a:pt x="197" y="252"/>
                    <a:pt x="197" y="252"/>
                  </a:cubicBezTo>
                  <a:cubicBezTo>
                    <a:pt x="88" y="252"/>
                    <a:pt x="0" y="164"/>
                    <a:pt x="0" y="56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43" y="19"/>
                    <a:pt x="43" y="19"/>
                    <a:pt x="43" y="19"/>
                  </a:cubicBezTo>
                  <a:lnTo>
                    <a:pt x="43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5" name="Freeform 30"/>
            <p:cNvSpPr>
              <a:spLocks/>
            </p:cNvSpPr>
            <p:nvPr userDrawn="1"/>
          </p:nvSpPr>
          <p:spPr bwMode="auto">
            <a:xfrm flipH="1" flipV="1">
              <a:off x="200024" y="3887917"/>
              <a:ext cx="832224" cy="1174446"/>
            </a:xfrm>
            <a:custGeom>
              <a:avLst/>
              <a:gdLst>
                <a:gd name="T0" fmla="*/ 43 w 136"/>
                <a:gd name="T1" fmla="*/ 4 h 192"/>
                <a:gd name="T2" fmla="*/ 43 w 136"/>
                <a:gd name="T3" fmla="*/ 4 h 192"/>
                <a:gd name="T4" fmla="*/ 43 w 136"/>
                <a:gd name="T5" fmla="*/ 56 h 192"/>
                <a:gd name="T6" fmla="*/ 136 w 136"/>
                <a:gd name="T7" fmla="*/ 149 h 192"/>
                <a:gd name="T8" fmla="*/ 136 w 136"/>
                <a:gd name="T9" fmla="*/ 192 h 192"/>
                <a:gd name="T10" fmla="*/ 0 w 136"/>
                <a:gd name="T11" fmla="*/ 56 h 192"/>
                <a:gd name="T12" fmla="*/ 0 w 136"/>
                <a:gd name="T13" fmla="*/ 4 h 192"/>
                <a:gd name="T14" fmla="*/ 0 w 136"/>
                <a:gd name="T15" fmla="*/ 0 h 192"/>
                <a:gd name="T16" fmla="*/ 0 w 136"/>
                <a:gd name="T17" fmla="*/ 19 h 192"/>
                <a:gd name="T18" fmla="*/ 43 w 136"/>
                <a:gd name="T19" fmla="*/ 19 h 192"/>
                <a:gd name="T20" fmla="*/ 43 w 136"/>
                <a:gd name="T21" fmla="*/ 4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6" h="192">
                  <a:moveTo>
                    <a:pt x="43" y="4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43" y="56"/>
                    <a:pt x="43" y="56"/>
                    <a:pt x="43" y="56"/>
                  </a:cubicBezTo>
                  <a:cubicBezTo>
                    <a:pt x="43" y="107"/>
                    <a:pt x="84" y="149"/>
                    <a:pt x="136" y="149"/>
                  </a:cubicBezTo>
                  <a:cubicBezTo>
                    <a:pt x="136" y="192"/>
                    <a:pt x="136" y="192"/>
                    <a:pt x="136" y="192"/>
                  </a:cubicBezTo>
                  <a:cubicBezTo>
                    <a:pt x="61" y="192"/>
                    <a:pt x="0" y="131"/>
                    <a:pt x="0" y="56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43" y="19"/>
                    <a:pt x="43" y="19"/>
                    <a:pt x="43" y="19"/>
                  </a:cubicBezTo>
                  <a:lnTo>
                    <a:pt x="43" y="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6" name="Freeform 31"/>
            <p:cNvSpPr>
              <a:spLocks/>
            </p:cNvSpPr>
            <p:nvPr userDrawn="1"/>
          </p:nvSpPr>
          <p:spPr bwMode="auto">
            <a:xfrm flipH="1" flipV="1">
              <a:off x="200024" y="4261251"/>
              <a:ext cx="458890" cy="801112"/>
            </a:xfrm>
            <a:custGeom>
              <a:avLst/>
              <a:gdLst>
                <a:gd name="T0" fmla="*/ 42 w 75"/>
                <a:gd name="T1" fmla="*/ 19 h 131"/>
                <a:gd name="T2" fmla="*/ 42 w 75"/>
                <a:gd name="T3" fmla="*/ 4 h 131"/>
                <a:gd name="T4" fmla="*/ 42 w 75"/>
                <a:gd name="T5" fmla="*/ 4 h 131"/>
                <a:gd name="T6" fmla="*/ 42 w 75"/>
                <a:gd name="T7" fmla="*/ 56 h 131"/>
                <a:gd name="T8" fmla="*/ 52 w 75"/>
                <a:gd name="T9" fmla="*/ 79 h 131"/>
                <a:gd name="T10" fmla="*/ 75 w 75"/>
                <a:gd name="T11" fmla="*/ 88 h 131"/>
                <a:gd name="T12" fmla="*/ 75 w 75"/>
                <a:gd name="T13" fmla="*/ 131 h 131"/>
                <a:gd name="T14" fmla="*/ 22 w 75"/>
                <a:gd name="T15" fmla="*/ 109 h 131"/>
                <a:gd name="T16" fmla="*/ 0 w 75"/>
                <a:gd name="T17" fmla="*/ 56 h 131"/>
                <a:gd name="T18" fmla="*/ 0 w 75"/>
                <a:gd name="T19" fmla="*/ 0 h 131"/>
                <a:gd name="T20" fmla="*/ 0 w 75"/>
                <a:gd name="T21" fmla="*/ 19 h 131"/>
                <a:gd name="T22" fmla="*/ 42 w 75"/>
                <a:gd name="T23" fmla="*/ 19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5" h="131">
                  <a:moveTo>
                    <a:pt x="42" y="19"/>
                  </a:moveTo>
                  <a:cubicBezTo>
                    <a:pt x="42" y="4"/>
                    <a:pt x="42" y="4"/>
                    <a:pt x="42" y="4"/>
                  </a:cubicBezTo>
                  <a:cubicBezTo>
                    <a:pt x="42" y="4"/>
                    <a:pt x="42" y="4"/>
                    <a:pt x="42" y="4"/>
                  </a:cubicBezTo>
                  <a:cubicBezTo>
                    <a:pt x="42" y="56"/>
                    <a:pt x="42" y="56"/>
                    <a:pt x="42" y="56"/>
                  </a:cubicBezTo>
                  <a:cubicBezTo>
                    <a:pt x="42" y="65"/>
                    <a:pt x="46" y="73"/>
                    <a:pt x="52" y="79"/>
                  </a:cubicBezTo>
                  <a:cubicBezTo>
                    <a:pt x="58" y="85"/>
                    <a:pt x="66" y="88"/>
                    <a:pt x="75" y="88"/>
                  </a:cubicBezTo>
                  <a:cubicBezTo>
                    <a:pt x="75" y="131"/>
                    <a:pt x="75" y="131"/>
                    <a:pt x="75" y="131"/>
                  </a:cubicBezTo>
                  <a:cubicBezTo>
                    <a:pt x="55" y="131"/>
                    <a:pt x="36" y="123"/>
                    <a:pt x="22" y="109"/>
                  </a:cubicBezTo>
                  <a:cubicBezTo>
                    <a:pt x="7" y="95"/>
                    <a:pt x="0" y="76"/>
                    <a:pt x="0" y="5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9"/>
                    <a:pt x="0" y="19"/>
                    <a:pt x="0" y="19"/>
                  </a:cubicBezTo>
                  <a:lnTo>
                    <a:pt x="42" y="1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427854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0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2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35" presetClass="path" presetSubtype="0" accel="40000" fill="hold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94444E-6 -3.76118E-6 L 0.08107 -3.76118E-6 " pathEditMode="relative" rAng="0" ptsTypes="AA" p14:bounceEnd="48000">
                                          <p:cBhvr>
                                            <p:cTn id="18" dur="400" spd="-100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045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7" grpId="0"/>
          <p:bldP spid="10" grpId="0">
            <p:tmplLst>
              <p:tmpl>
                <p:tnLst>
                  <p:par>
                    <p:cTn presetID="10" presetClass="entr" presetSubtype="0" fill="hold" nodeType="withEffect">
                      <p:stCondLst>
                        <p:cond delay="50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500"/>
                            <p:tgtEl>
                              <p:spTgt spid="10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0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2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35" presetClass="path" presetSubtype="0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94444E-6 -3.76118E-6 L 0.08107 -3.76118E-6 " pathEditMode="relative" rAng="0" ptsTypes="AA">
                                          <p:cBhvr>
                                            <p:cTn id="18" dur="400" spd="-100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045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7" grpId="0"/>
          <p:bldP spid="10" grpId="0">
            <p:tmplLst>
              <p:tmpl>
                <p:tnLst>
                  <p:par>
                    <p:cTn presetID="10" presetClass="entr" presetSubtype="0" fill="hold" nodeType="withEffect">
                      <p:stCondLst>
                        <p:cond delay="50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500"/>
                            <p:tgtEl>
                              <p:spTgt spid="10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</p:bldLst>
      </p:timing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 Large Text - Blue - Dark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200025" y="195264"/>
            <a:ext cx="3058814" cy="475297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Picture Placeholder 23"/>
          <p:cNvSpPr>
            <a:spLocks noGrp="1"/>
          </p:cNvSpPr>
          <p:nvPr userDrawn="1">
            <p:ph type="pic" sz="quarter" idx="14"/>
          </p:nvPr>
        </p:nvSpPr>
        <p:spPr>
          <a:xfrm>
            <a:off x="3365463" y="195264"/>
            <a:ext cx="5577403" cy="445798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10" name="Text Placeholder 9"/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400050" y="195263"/>
            <a:ext cx="2858789" cy="4752975"/>
          </a:xfrm>
        </p:spPr>
        <p:txBody>
          <a:bodyPr anchor="t" anchorCtr="0">
            <a:noAutofit/>
          </a:bodyPr>
          <a:lstStyle>
            <a:lvl1pPr marL="0" indent="0">
              <a:buNone/>
              <a:defRPr sz="5400" cap="all" baseline="0">
                <a:latin typeface="+mj-lt"/>
              </a:defRPr>
            </a:lvl1pPr>
          </a:lstStyle>
          <a:p>
            <a:pPr lvl="0"/>
            <a:r>
              <a:rPr lang="en-US" dirty="0"/>
              <a:t>Insert name</a:t>
            </a:r>
            <a:endParaRPr lang="en-GB" dirty="0"/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-46282" y="4163808"/>
            <a:ext cx="892664" cy="1139774"/>
            <a:chOff x="200024" y="3519768"/>
            <a:chExt cx="1208151" cy="1542595"/>
          </a:xfrm>
        </p:grpSpPr>
        <p:sp>
          <p:nvSpPr>
            <p:cNvPr id="15" name="Freeform 29"/>
            <p:cNvSpPr>
              <a:spLocks/>
            </p:cNvSpPr>
            <p:nvPr userDrawn="1"/>
          </p:nvSpPr>
          <p:spPr bwMode="auto">
            <a:xfrm flipH="1" flipV="1">
              <a:off x="200024" y="3519768"/>
              <a:ext cx="1208151" cy="1542595"/>
            </a:xfrm>
            <a:custGeom>
              <a:avLst/>
              <a:gdLst>
                <a:gd name="T0" fmla="*/ 43 w 197"/>
                <a:gd name="T1" fmla="*/ 0 h 252"/>
                <a:gd name="T2" fmla="*/ 43 w 197"/>
                <a:gd name="T3" fmla="*/ 4 h 252"/>
                <a:gd name="T4" fmla="*/ 43 w 197"/>
                <a:gd name="T5" fmla="*/ 56 h 252"/>
                <a:gd name="T6" fmla="*/ 43 w 197"/>
                <a:gd name="T7" fmla="*/ 56 h 252"/>
                <a:gd name="T8" fmla="*/ 197 w 197"/>
                <a:gd name="T9" fmla="*/ 210 h 252"/>
                <a:gd name="T10" fmla="*/ 197 w 197"/>
                <a:gd name="T11" fmla="*/ 252 h 252"/>
                <a:gd name="T12" fmla="*/ 0 w 197"/>
                <a:gd name="T13" fmla="*/ 56 h 252"/>
                <a:gd name="T14" fmla="*/ 0 w 197"/>
                <a:gd name="T15" fmla="*/ 4 h 252"/>
                <a:gd name="T16" fmla="*/ 0 w 197"/>
                <a:gd name="T17" fmla="*/ 19 h 252"/>
                <a:gd name="T18" fmla="*/ 43 w 197"/>
                <a:gd name="T19" fmla="*/ 19 h 252"/>
                <a:gd name="T20" fmla="*/ 43 w 197"/>
                <a:gd name="T21" fmla="*/ 0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7" h="252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43" y="56"/>
                    <a:pt x="43" y="56"/>
                    <a:pt x="43" y="56"/>
                  </a:cubicBezTo>
                  <a:cubicBezTo>
                    <a:pt x="43" y="56"/>
                    <a:pt x="43" y="56"/>
                    <a:pt x="43" y="56"/>
                  </a:cubicBezTo>
                  <a:cubicBezTo>
                    <a:pt x="43" y="141"/>
                    <a:pt x="112" y="210"/>
                    <a:pt x="197" y="210"/>
                  </a:cubicBezTo>
                  <a:cubicBezTo>
                    <a:pt x="197" y="252"/>
                    <a:pt x="197" y="252"/>
                    <a:pt x="197" y="252"/>
                  </a:cubicBezTo>
                  <a:cubicBezTo>
                    <a:pt x="88" y="252"/>
                    <a:pt x="0" y="164"/>
                    <a:pt x="0" y="56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43" y="19"/>
                    <a:pt x="43" y="19"/>
                    <a:pt x="43" y="19"/>
                  </a:cubicBezTo>
                  <a:lnTo>
                    <a:pt x="43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6" name="Freeform 30"/>
            <p:cNvSpPr>
              <a:spLocks/>
            </p:cNvSpPr>
            <p:nvPr userDrawn="1"/>
          </p:nvSpPr>
          <p:spPr bwMode="auto">
            <a:xfrm flipH="1" flipV="1">
              <a:off x="200024" y="3887917"/>
              <a:ext cx="832224" cy="1174446"/>
            </a:xfrm>
            <a:custGeom>
              <a:avLst/>
              <a:gdLst>
                <a:gd name="T0" fmla="*/ 43 w 136"/>
                <a:gd name="T1" fmla="*/ 4 h 192"/>
                <a:gd name="T2" fmla="*/ 43 w 136"/>
                <a:gd name="T3" fmla="*/ 4 h 192"/>
                <a:gd name="T4" fmla="*/ 43 w 136"/>
                <a:gd name="T5" fmla="*/ 56 h 192"/>
                <a:gd name="T6" fmla="*/ 136 w 136"/>
                <a:gd name="T7" fmla="*/ 149 h 192"/>
                <a:gd name="T8" fmla="*/ 136 w 136"/>
                <a:gd name="T9" fmla="*/ 192 h 192"/>
                <a:gd name="T10" fmla="*/ 0 w 136"/>
                <a:gd name="T11" fmla="*/ 56 h 192"/>
                <a:gd name="T12" fmla="*/ 0 w 136"/>
                <a:gd name="T13" fmla="*/ 4 h 192"/>
                <a:gd name="T14" fmla="*/ 0 w 136"/>
                <a:gd name="T15" fmla="*/ 0 h 192"/>
                <a:gd name="T16" fmla="*/ 0 w 136"/>
                <a:gd name="T17" fmla="*/ 19 h 192"/>
                <a:gd name="T18" fmla="*/ 43 w 136"/>
                <a:gd name="T19" fmla="*/ 19 h 192"/>
                <a:gd name="T20" fmla="*/ 43 w 136"/>
                <a:gd name="T21" fmla="*/ 4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6" h="192">
                  <a:moveTo>
                    <a:pt x="43" y="4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43" y="56"/>
                    <a:pt x="43" y="56"/>
                    <a:pt x="43" y="56"/>
                  </a:cubicBezTo>
                  <a:cubicBezTo>
                    <a:pt x="43" y="107"/>
                    <a:pt x="84" y="149"/>
                    <a:pt x="136" y="149"/>
                  </a:cubicBezTo>
                  <a:cubicBezTo>
                    <a:pt x="136" y="192"/>
                    <a:pt x="136" y="192"/>
                    <a:pt x="136" y="192"/>
                  </a:cubicBezTo>
                  <a:cubicBezTo>
                    <a:pt x="61" y="192"/>
                    <a:pt x="0" y="131"/>
                    <a:pt x="0" y="56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43" y="19"/>
                    <a:pt x="43" y="19"/>
                    <a:pt x="43" y="19"/>
                  </a:cubicBezTo>
                  <a:lnTo>
                    <a:pt x="43" y="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7" name="Freeform 31"/>
            <p:cNvSpPr>
              <a:spLocks/>
            </p:cNvSpPr>
            <p:nvPr userDrawn="1"/>
          </p:nvSpPr>
          <p:spPr bwMode="auto">
            <a:xfrm flipH="1" flipV="1">
              <a:off x="200024" y="4261251"/>
              <a:ext cx="458890" cy="801112"/>
            </a:xfrm>
            <a:custGeom>
              <a:avLst/>
              <a:gdLst>
                <a:gd name="T0" fmla="*/ 42 w 75"/>
                <a:gd name="T1" fmla="*/ 19 h 131"/>
                <a:gd name="T2" fmla="*/ 42 w 75"/>
                <a:gd name="T3" fmla="*/ 4 h 131"/>
                <a:gd name="T4" fmla="*/ 42 w 75"/>
                <a:gd name="T5" fmla="*/ 4 h 131"/>
                <a:gd name="T6" fmla="*/ 42 w 75"/>
                <a:gd name="T7" fmla="*/ 56 h 131"/>
                <a:gd name="T8" fmla="*/ 52 w 75"/>
                <a:gd name="T9" fmla="*/ 79 h 131"/>
                <a:gd name="T10" fmla="*/ 75 w 75"/>
                <a:gd name="T11" fmla="*/ 88 h 131"/>
                <a:gd name="T12" fmla="*/ 75 w 75"/>
                <a:gd name="T13" fmla="*/ 131 h 131"/>
                <a:gd name="T14" fmla="*/ 22 w 75"/>
                <a:gd name="T15" fmla="*/ 109 h 131"/>
                <a:gd name="T16" fmla="*/ 0 w 75"/>
                <a:gd name="T17" fmla="*/ 56 h 131"/>
                <a:gd name="T18" fmla="*/ 0 w 75"/>
                <a:gd name="T19" fmla="*/ 0 h 131"/>
                <a:gd name="T20" fmla="*/ 0 w 75"/>
                <a:gd name="T21" fmla="*/ 19 h 131"/>
                <a:gd name="T22" fmla="*/ 42 w 75"/>
                <a:gd name="T23" fmla="*/ 19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5" h="131">
                  <a:moveTo>
                    <a:pt x="42" y="19"/>
                  </a:moveTo>
                  <a:cubicBezTo>
                    <a:pt x="42" y="4"/>
                    <a:pt x="42" y="4"/>
                    <a:pt x="42" y="4"/>
                  </a:cubicBezTo>
                  <a:cubicBezTo>
                    <a:pt x="42" y="4"/>
                    <a:pt x="42" y="4"/>
                    <a:pt x="42" y="4"/>
                  </a:cubicBezTo>
                  <a:cubicBezTo>
                    <a:pt x="42" y="56"/>
                    <a:pt x="42" y="56"/>
                    <a:pt x="42" y="56"/>
                  </a:cubicBezTo>
                  <a:cubicBezTo>
                    <a:pt x="42" y="65"/>
                    <a:pt x="46" y="73"/>
                    <a:pt x="52" y="79"/>
                  </a:cubicBezTo>
                  <a:cubicBezTo>
                    <a:pt x="58" y="85"/>
                    <a:pt x="66" y="88"/>
                    <a:pt x="75" y="88"/>
                  </a:cubicBezTo>
                  <a:cubicBezTo>
                    <a:pt x="75" y="131"/>
                    <a:pt x="75" y="131"/>
                    <a:pt x="75" y="131"/>
                  </a:cubicBezTo>
                  <a:cubicBezTo>
                    <a:pt x="55" y="131"/>
                    <a:pt x="36" y="123"/>
                    <a:pt x="22" y="109"/>
                  </a:cubicBezTo>
                  <a:cubicBezTo>
                    <a:pt x="7" y="95"/>
                    <a:pt x="0" y="76"/>
                    <a:pt x="0" y="5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9"/>
                    <a:pt x="0" y="19"/>
                    <a:pt x="0" y="19"/>
                  </a:cubicBezTo>
                  <a:lnTo>
                    <a:pt x="42" y="1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805511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0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2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35" presetClass="path" presetSubtype="0" accel="40000" fill="hold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94444E-6 -3.76118E-6 L 0.08107 -3.76118E-6 " pathEditMode="relative" rAng="0" ptsTypes="AA" p14:bounceEnd="48000">
                                          <p:cBhvr>
                                            <p:cTn id="18" dur="400" spd="-100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045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7" grpId="0"/>
          <p:bldP spid="10" grpId="0">
            <p:tmplLst>
              <p:tmpl>
                <p:tnLst>
                  <p:par>
                    <p:cTn presetID="10" presetClass="entr" presetSubtype="0" fill="hold" nodeType="withEffect">
                      <p:stCondLst>
                        <p:cond delay="50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500"/>
                            <p:tgtEl>
                              <p:spTgt spid="10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0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2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35" presetClass="path" presetSubtype="0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94444E-6 -3.76118E-6 L 0.08107 -3.76118E-6 " pathEditMode="relative" rAng="0" ptsTypes="AA">
                                          <p:cBhvr>
                                            <p:cTn id="18" dur="400" spd="-100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045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7" grpId="0"/>
          <p:bldP spid="10" grpId="0">
            <p:tmplLst>
              <p:tmpl>
                <p:tnLst>
                  <p:par>
                    <p:cTn presetID="10" presetClass="entr" presetSubtype="0" fill="hold" nodeType="withEffect">
                      <p:stCondLst>
                        <p:cond delay="50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500"/>
                            <p:tgtEl>
                              <p:spTgt spid="10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</p:bldLst>
      </p:timing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 Large Text - Purple - Dark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200025" y="195264"/>
            <a:ext cx="3058814" cy="475297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Picture Placeholder 23"/>
          <p:cNvSpPr>
            <a:spLocks noGrp="1"/>
          </p:cNvSpPr>
          <p:nvPr userDrawn="1">
            <p:ph type="pic" sz="quarter" idx="14"/>
          </p:nvPr>
        </p:nvSpPr>
        <p:spPr>
          <a:xfrm>
            <a:off x="3365463" y="195264"/>
            <a:ext cx="5577403" cy="445798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10" name="Text Placeholder 9"/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400050" y="195263"/>
            <a:ext cx="2858789" cy="4752975"/>
          </a:xfrm>
        </p:spPr>
        <p:txBody>
          <a:bodyPr anchor="t" anchorCtr="0">
            <a:noAutofit/>
          </a:bodyPr>
          <a:lstStyle>
            <a:lvl1pPr marL="0" indent="0">
              <a:buNone/>
              <a:defRPr sz="5400" cap="all" baseline="0">
                <a:latin typeface="+mj-lt"/>
              </a:defRPr>
            </a:lvl1pPr>
          </a:lstStyle>
          <a:p>
            <a:pPr lvl="0"/>
            <a:r>
              <a:rPr lang="en-US" dirty="0"/>
              <a:t>Insert name</a:t>
            </a:r>
            <a:endParaRPr lang="en-GB" dirty="0"/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-46282" y="4163808"/>
            <a:ext cx="892664" cy="1139774"/>
            <a:chOff x="200024" y="3519768"/>
            <a:chExt cx="1208151" cy="1542595"/>
          </a:xfrm>
        </p:grpSpPr>
        <p:sp>
          <p:nvSpPr>
            <p:cNvPr id="15" name="Freeform 29"/>
            <p:cNvSpPr>
              <a:spLocks/>
            </p:cNvSpPr>
            <p:nvPr userDrawn="1"/>
          </p:nvSpPr>
          <p:spPr bwMode="auto">
            <a:xfrm flipH="1" flipV="1">
              <a:off x="200024" y="3519768"/>
              <a:ext cx="1208151" cy="1542595"/>
            </a:xfrm>
            <a:custGeom>
              <a:avLst/>
              <a:gdLst>
                <a:gd name="T0" fmla="*/ 43 w 197"/>
                <a:gd name="T1" fmla="*/ 0 h 252"/>
                <a:gd name="T2" fmla="*/ 43 w 197"/>
                <a:gd name="T3" fmla="*/ 4 h 252"/>
                <a:gd name="T4" fmla="*/ 43 w 197"/>
                <a:gd name="T5" fmla="*/ 56 h 252"/>
                <a:gd name="T6" fmla="*/ 43 w 197"/>
                <a:gd name="T7" fmla="*/ 56 h 252"/>
                <a:gd name="T8" fmla="*/ 197 w 197"/>
                <a:gd name="T9" fmla="*/ 210 h 252"/>
                <a:gd name="T10" fmla="*/ 197 w 197"/>
                <a:gd name="T11" fmla="*/ 252 h 252"/>
                <a:gd name="T12" fmla="*/ 0 w 197"/>
                <a:gd name="T13" fmla="*/ 56 h 252"/>
                <a:gd name="T14" fmla="*/ 0 w 197"/>
                <a:gd name="T15" fmla="*/ 4 h 252"/>
                <a:gd name="T16" fmla="*/ 0 w 197"/>
                <a:gd name="T17" fmla="*/ 19 h 252"/>
                <a:gd name="T18" fmla="*/ 43 w 197"/>
                <a:gd name="T19" fmla="*/ 19 h 252"/>
                <a:gd name="T20" fmla="*/ 43 w 197"/>
                <a:gd name="T21" fmla="*/ 0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7" h="252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43" y="56"/>
                    <a:pt x="43" y="56"/>
                    <a:pt x="43" y="56"/>
                  </a:cubicBezTo>
                  <a:cubicBezTo>
                    <a:pt x="43" y="56"/>
                    <a:pt x="43" y="56"/>
                    <a:pt x="43" y="56"/>
                  </a:cubicBezTo>
                  <a:cubicBezTo>
                    <a:pt x="43" y="141"/>
                    <a:pt x="112" y="210"/>
                    <a:pt x="197" y="210"/>
                  </a:cubicBezTo>
                  <a:cubicBezTo>
                    <a:pt x="197" y="252"/>
                    <a:pt x="197" y="252"/>
                    <a:pt x="197" y="252"/>
                  </a:cubicBezTo>
                  <a:cubicBezTo>
                    <a:pt x="88" y="252"/>
                    <a:pt x="0" y="164"/>
                    <a:pt x="0" y="56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43" y="19"/>
                    <a:pt x="43" y="19"/>
                    <a:pt x="43" y="19"/>
                  </a:cubicBezTo>
                  <a:lnTo>
                    <a:pt x="43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6" name="Freeform 30"/>
            <p:cNvSpPr>
              <a:spLocks/>
            </p:cNvSpPr>
            <p:nvPr userDrawn="1"/>
          </p:nvSpPr>
          <p:spPr bwMode="auto">
            <a:xfrm flipH="1" flipV="1">
              <a:off x="200024" y="3887917"/>
              <a:ext cx="832224" cy="1174446"/>
            </a:xfrm>
            <a:custGeom>
              <a:avLst/>
              <a:gdLst>
                <a:gd name="T0" fmla="*/ 43 w 136"/>
                <a:gd name="T1" fmla="*/ 4 h 192"/>
                <a:gd name="T2" fmla="*/ 43 w 136"/>
                <a:gd name="T3" fmla="*/ 4 h 192"/>
                <a:gd name="T4" fmla="*/ 43 w 136"/>
                <a:gd name="T5" fmla="*/ 56 h 192"/>
                <a:gd name="T6" fmla="*/ 136 w 136"/>
                <a:gd name="T7" fmla="*/ 149 h 192"/>
                <a:gd name="T8" fmla="*/ 136 w 136"/>
                <a:gd name="T9" fmla="*/ 192 h 192"/>
                <a:gd name="T10" fmla="*/ 0 w 136"/>
                <a:gd name="T11" fmla="*/ 56 h 192"/>
                <a:gd name="T12" fmla="*/ 0 w 136"/>
                <a:gd name="T13" fmla="*/ 4 h 192"/>
                <a:gd name="T14" fmla="*/ 0 w 136"/>
                <a:gd name="T15" fmla="*/ 0 h 192"/>
                <a:gd name="T16" fmla="*/ 0 w 136"/>
                <a:gd name="T17" fmla="*/ 19 h 192"/>
                <a:gd name="T18" fmla="*/ 43 w 136"/>
                <a:gd name="T19" fmla="*/ 19 h 192"/>
                <a:gd name="T20" fmla="*/ 43 w 136"/>
                <a:gd name="T21" fmla="*/ 4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6" h="192">
                  <a:moveTo>
                    <a:pt x="43" y="4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43" y="56"/>
                    <a:pt x="43" y="56"/>
                    <a:pt x="43" y="56"/>
                  </a:cubicBezTo>
                  <a:cubicBezTo>
                    <a:pt x="43" y="107"/>
                    <a:pt x="84" y="149"/>
                    <a:pt x="136" y="149"/>
                  </a:cubicBezTo>
                  <a:cubicBezTo>
                    <a:pt x="136" y="192"/>
                    <a:pt x="136" y="192"/>
                    <a:pt x="136" y="192"/>
                  </a:cubicBezTo>
                  <a:cubicBezTo>
                    <a:pt x="61" y="192"/>
                    <a:pt x="0" y="131"/>
                    <a:pt x="0" y="56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43" y="19"/>
                    <a:pt x="43" y="19"/>
                    <a:pt x="43" y="19"/>
                  </a:cubicBezTo>
                  <a:lnTo>
                    <a:pt x="43" y="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7" name="Freeform 31"/>
            <p:cNvSpPr>
              <a:spLocks/>
            </p:cNvSpPr>
            <p:nvPr userDrawn="1"/>
          </p:nvSpPr>
          <p:spPr bwMode="auto">
            <a:xfrm flipH="1" flipV="1">
              <a:off x="200024" y="4261251"/>
              <a:ext cx="458890" cy="801112"/>
            </a:xfrm>
            <a:custGeom>
              <a:avLst/>
              <a:gdLst>
                <a:gd name="T0" fmla="*/ 42 w 75"/>
                <a:gd name="T1" fmla="*/ 19 h 131"/>
                <a:gd name="T2" fmla="*/ 42 w 75"/>
                <a:gd name="T3" fmla="*/ 4 h 131"/>
                <a:gd name="T4" fmla="*/ 42 w 75"/>
                <a:gd name="T5" fmla="*/ 4 h 131"/>
                <a:gd name="T6" fmla="*/ 42 w 75"/>
                <a:gd name="T7" fmla="*/ 56 h 131"/>
                <a:gd name="T8" fmla="*/ 52 w 75"/>
                <a:gd name="T9" fmla="*/ 79 h 131"/>
                <a:gd name="T10" fmla="*/ 75 w 75"/>
                <a:gd name="T11" fmla="*/ 88 h 131"/>
                <a:gd name="T12" fmla="*/ 75 w 75"/>
                <a:gd name="T13" fmla="*/ 131 h 131"/>
                <a:gd name="T14" fmla="*/ 22 w 75"/>
                <a:gd name="T15" fmla="*/ 109 h 131"/>
                <a:gd name="T16" fmla="*/ 0 w 75"/>
                <a:gd name="T17" fmla="*/ 56 h 131"/>
                <a:gd name="T18" fmla="*/ 0 w 75"/>
                <a:gd name="T19" fmla="*/ 0 h 131"/>
                <a:gd name="T20" fmla="*/ 0 w 75"/>
                <a:gd name="T21" fmla="*/ 19 h 131"/>
                <a:gd name="T22" fmla="*/ 42 w 75"/>
                <a:gd name="T23" fmla="*/ 19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5" h="131">
                  <a:moveTo>
                    <a:pt x="42" y="19"/>
                  </a:moveTo>
                  <a:cubicBezTo>
                    <a:pt x="42" y="4"/>
                    <a:pt x="42" y="4"/>
                    <a:pt x="42" y="4"/>
                  </a:cubicBezTo>
                  <a:cubicBezTo>
                    <a:pt x="42" y="4"/>
                    <a:pt x="42" y="4"/>
                    <a:pt x="42" y="4"/>
                  </a:cubicBezTo>
                  <a:cubicBezTo>
                    <a:pt x="42" y="56"/>
                    <a:pt x="42" y="56"/>
                    <a:pt x="42" y="56"/>
                  </a:cubicBezTo>
                  <a:cubicBezTo>
                    <a:pt x="42" y="65"/>
                    <a:pt x="46" y="73"/>
                    <a:pt x="52" y="79"/>
                  </a:cubicBezTo>
                  <a:cubicBezTo>
                    <a:pt x="58" y="85"/>
                    <a:pt x="66" y="88"/>
                    <a:pt x="75" y="88"/>
                  </a:cubicBezTo>
                  <a:cubicBezTo>
                    <a:pt x="75" y="131"/>
                    <a:pt x="75" y="131"/>
                    <a:pt x="75" y="131"/>
                  </a:cubicBezTo>
                  <a:cubicBezTo>
                    <a:pt x="55" y="131"/>
                    <a:pt x="36" y="123"/>
                    <a:pt x="22" y="109"/>
                  </a:cubicBezTo>
                  <a:cubicBezTo>
                    <a:pt x="7" y="95"/>
                    <a:pt x="0" y="76"/>
                    <a:pt x="0" y="5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9"/>
                    <a:pt x="0" y="19"/>
                    <a:pt x="0" y="19"/>
                  </a:cubicBezTo>
                  <a:lnTo>
                    <a:pt x="42" y="1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301665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0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2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35" presetClass="path" presetSubtype="0" accel="40000" fill="hold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94444E-6 -3.76118E-6 L 0.08107 -3.76118E-6 " pathEditMode="relative" rAng="0" ptsTypes="AA" p14:bounceEnd="48000">
                                          <p:cBhvr>
                                            <p:cTn id="18" dur="400" spd="-100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045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7" grpId="0"/>
          <p:bldP spid="10" grpId="0">
            <p:tmplLst>
              <p:tmpl>
                <p:tnLst>
                  <p:par>
                    <p:cTn presetID="10" presetClass="entr" presetSubtype="0" fill="hold" nodeType="withEffect">
                      <p:stCondLst>
                        <p:cond delay="50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500"/>
                            <p:tgtEl>
                              <p:spTgt spid="10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0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2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35" presetClass="path" presetSubtype="0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94444E-6 -3.76118E-6 L 0.08107 -3.76118E-6 " pathEditMode="relative" rAng="0" ptsTypes="AA">
                                          <p:cBhvr>
                                            <p:cTn id="18" dur="400" spd="-100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045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7" grpId="0"/>
          <p:bldP spid="10" grpId="0">
            <p:tmplLst>
              <p:tmpl>
                <p:tnLst>
                  <p:par>
                    <p:cTn presetID="10" presetClass="entr" presetSubtype="0" fill="hold" nodeType="withEffect">
                      <p:stCondLst>
                        <p:cond delay="50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500"/>
                            <p:tgtEl>
                              <p:spTgt spid="10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</p:bldLst>
      </p:timing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 Large Text - Light Magenta - Dark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200025" y="195264"/>
            <a:ext cx="3058814" cy="475297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Picture Placeholder 23"/>
          <p:cNvSpPr>
            <a:spLocks noGrp="1"/>
          </p:cNvSpPr>
          <p:nvPr userDrawn="1">
            <p:ph type="pic" sz="quarter" idx="14"/>
          </p:nvPr>
        </p:nvSpPr>
        <p:spPr>
          <a:xfrm>
            <a:off x="3365463" y="195264"/>
            <a:ext cx="5577403" cy="445798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10" name="Text Placeholder 9"/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400050" y="195263"/>
            <a:ext cx="2858789" cy="4752975"/>
          </a:xfrm>
        </p:spPr>
        <p:txBody>
          <a:bodyPr anchor="t" anchorCtr="0">
            <a:noAutofit/>
          </a:bodyPr>
          <a:lstStyle>
            <a:lvl1pPr marL="0" indent="0">
              <a:buNone/>
              <a:defRPr sz="5400" cap="all" baseline="0">
                <a:latin typeface="+mj-lt"/>
              </a:defRPr>
            </a:lvl1pPr>
          </a:lstStyle>
          <a:p>
            <a:pPr lvl="0"/>
            <a:r>
              <a:rPr lang="en-US" dirty="0"/>
              <a:t>Insert name</a:t>
            </a:r>
            <a:endParaRPr lang="en-GB" dirty="0"/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-46282" y="4163808"/>
            <a:ext cx="892664" cy="1139774"/>
            <a:chOff x="200024" y="3519768"/>
            <a:chExt cx="1208151" cy="1542595"/>
          </a:xfrm>
        </p:grpSpPr>
        <p:sp>
          <p:nvSpPr>
            <p:cNvPr id="15" name="Freeform 29"/>
            <p:cNvSpPr>
              <a:spLocks/>
            </p:cNvSpPr>
            <p:nvPr userDrawn="1"/>
          </p:nvSpPr>
          <p:spPr bwMode="auto">
            <a:xfrm flipH="1" flipV="1">
              <a:off x="200024" y="3519768"/>
              <a:ext cx="1208151" cy="1542595"/>
            </a:xfrm>
            <a:custGeom>
              <a:avLst/>
              <a:gdLst>
                <a:gd name="T0" fmla="*/ 43 w 197"/>
                <a:gd name="T1" fmla="*/ 0 h 252"/>
                <a:gd name="T2" fmla="*/ 43 w 197"/>
                <a:gd name="T3" fmla="*/ 4 h 252"/>
                <a:gd name="T4" fmla="*/ 43 w 197"/>
                <a:gd name="T5" fmla="*/ 56 h 252"/>
                <a:gd name="T6" fmla="*/ 43 w 197"/>
                <a:gd name="T7" fmla="*/ 56 h 252"/>
                <a:gd name="T8" fmla="*/ 197 w 197"/>
                <a:gd name="T9" fmla="*/ 210 h 252"/>
                <a:gd name="T10" fmla="*/ 197 w 197"/>
                <a:gd name="T11" fmla="*/ 252 h 252"/>
                <a:gd name="T12" fmla="*/ 0 w 197"/>
                <a:gd name="T13" fmla="*/ 56 h 252"/>
                <a:gd name="T14" fmla="*/ 0 w 197"/>
                <a:gd name="T15" fmla="*/ 4 h 252"/>
                <a:gd name="T16" fmla="*/ 0 w 197"/>
                <a:gd name="T17" fmla="*/ 19 h 252"/>
                <a:gd name="T18" fmla="*/ 43 w 197"/>
                <a:gd name="T19" fmla="*/ 19 h 252"/>
                <a:gd name="T20" fmla="*/ 43 w 197"/>
                <a:gd name="T21" fmla="*/ 0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7" h="252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43" y="56"/>
                    <a:pt x="43" y="56"/>
                    <a:pt x="43" y="56"/>
                  </a:cubicBezTo>
                  <a:cubicBezTo>
                    <a:pt x="43" y="56"/>
                    <a:pt x="43" y="56"/>
                    <a:pt x="43" y="56"/>
                  </a:cubicBezTo>
                  <a:cubicBezTo>
                    <a:pt x="43" y="141"/>
                    <a:pt x="112" y="210"/>
                    <a:pt x="197" y="210"/>
                  </a:cubicBezTo>
                  <a:cubicBezTo>
                    <a:pt x="197" y="252"/>
                    <a:pt x="197" y="252"/>
                    <a:pt x="197" y="252"/>
                  </a:cubicBezTo>
                  <a:cubicBezTo>
                    <a:pt x="88" y="252"/>
                    <a:pt x="0" y="164"/>
                    <a:pt x="0" y="56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43" y="19"/>
                    <a:pt x="43" y="19"/>
                    <a:pt x="43" y="19"/>
                  </a:cubicBezTo>
                  <a:lnTo>
                    <a:pt x="43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6" name="Freeform 30"/>
            <p:cNvSpPr>
              <a:spLocks/>
            </p:cNvSpPr>
            <p:nvPr userDrawn="1"/>
          </p:nvSpPr>
          <p:spPr bwMode="auto">
            <a:xfrm flipH="1" flipV="1">
              <a:off x="200024" y="3887917"/>
              <a:ext cx="832224" cy="1174446"/>
            </a:xfrm>
            <a:custGeom>
              <a:avLst/>
              <a:gdLst>
                <a:gd name="T0" fmla="*/ 43 w 136"/>
                <a:gd name="T1" fmla="*/ 4 h 192"/>
                <a:gd name="T2" fmla="*/ 43 w 136"/>
                <a:gd name="T3" fmla="*/ 4 h 192"/>
                <a:gd name="T4" fmla="*/ 43 w 136"/>
                <a:gd name="T5" fmla="*/ 56 h 192"/>
                <a:gd name="T6" fmla="*/ 136 w 136"/>
                <a:gd name="T7" fmla="*/ 149 h 192"/>
                <a:gd name="T8" fmla="*/ 136 w 136"/>
                <a:gd name="T9" fmla="*/ 192 h 192"/>
                <a:gd name="T10" fmla="*/ 0 w 136"/>
                <a:gd name="T11" fmla="*/ 56 h 192"/>
                <a:gd name="T12" fmla="*/ 0 w 136"/>
                <a:gd name="T13" fmla="*/ 4 h 192"/>
                <a:gd name="T14" fmla="*/ 0 w 136"/>
                <a:gd name="T15" fmla="*/ 0 h 192"/>
                <a:gd name="T16" fmla="*/ 0 w 136"/>
                <a:gd name="T17" fmla="*/ 19 h 192"/>
                <a:gd name="T18" fmla="*/ 43 w 136"/>
                <a:gd name="T19" fmla="*/ 19 h 192"/>
                <a:gd name="T20" fmla="*/ 43 w 136"/>
                <a:gd name="T21" fmla="*/ 4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6" h="192">
                  <a:moveTo>
                    <a:pt x="43" y="4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43" y="56"/>
                    <a:pt x="43" y="56"/>
                    <a:pt x="43" y="56"/>
                  </a:cubicBezTo>
                  <a:cubicBezTo>
                    <a:pt x="43" y="107"/>
                    <a:pt x="84" y="149"/>
                    <a:pt x="136" y="149"/>
                  </a:cubicBezTo>
                  <a:cubicBezTo>
                    <a:pt x="136" y="192"/>
                    <a:pt x="136" y="192"/>
                    <a:pt x="136" y="192"/>
                  </a:cubicBezTo>
                  <a:cubicBezTo>
                    <a:pt x="61" y="192"/>
                    <a:pt x="0" y="131"/>
                    <a:pt x="0" y="56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43" y="19"/>
                    <a:pt x="43" y="19"/>
                    <a:pt x="43" y="19"/>
                  </a:cubicBezTo>
                  <a:lnTo>
                    <a:pt x="43" y="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7" name="Freeform 31"/>
            <p:cNvSpPr>
              <a:spLocks/>
            </p:cNvSpPr>
            <p:nvPr userDrawn="1"/>
          </p:nvSpPr>
          <p:spPr bwMode="auto">
            <a:xfrm flipH="1" flipV="1">
              <a:off x="200024" y="4261251"/>
              <a:ext cx="458890" cy="801112"/>
            </a:xfrm>
            <a:custGeom>
              <a:avLst/>
              <a:gdLst>
                <a:gd name="T0" fmla="*/ 42 w 75"/>
                <a:gd name="T1" fmla="*/ 19 h 131"/>
                <a:gd name="T2" fmla="*/ 42 w 75"/>
                <a:gd name="T3" fmla="*/ 4 h 131"/>
                <a:gd name="T4" fmla="*/ 42 w 75"/>
                <a:gd name="T5" fmla="*/ 4 h 131"/>
                <a:gd name="T6" fmla="*/ 42 w 75"/>
                <a:gd name="T7" fmla="*/ 56 h 131"/>
                <a:gd name="T8" fmla="*/ 52 w 75"/>
                <a:gd name="T9" fmla="*/ 79 h 131"/>
                <a:gd name="T10" fmla="*/ 75 w 75"/>
                <a:gd name="T11" fmla="*/ 88 h 131"/>
                <a:gd name="T12" fmla="*/ 75 w 75"/>
                <a:gd name="T13" fmla="*/ 131 h 131"/>
                <a:gd name="T14" fmla="*/ 22 w 75"/>
                <a:gd name="T15" fmla="*/ 109 h 131"/>
                <a:gd name="T16" fmla="*/ 0 w 75"/>
                <a:gd name="T17" fmla="*/ 56 h 131"/>
                <a:gd name="T18" fmla="*/ 0 w 75"/>
                <a:gd name="T19" fmla="*/ 0 h 131"/>
                <a:gd name="T20" fmla="*/ 0 w 75"/>
                <a:gd name="T21" fmla="*/ 19 h 131"/>
                <a:gd name="T22" fmla="*/ 42 w 75"/>
                <a:gd name="T23" fmla="*/ 19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5" h="131">
                  <a:moveTo>
                    <a:pt x="42" y="19"/>
                  </a:moveTo>
                  <a:cubicBezTo>
                    <a:pt x="42" y="4"/>
                    <a:pt x="42" y="4"/>
                    <a:pt x="42" y="4"/>
                  </a:cubicBezTo>
                  <a:cubicBezTo>
                    <a:pt x="42" y="4"/>
                    <a:pt x="42" y="4"/>
                    <a:pt x="42" y="4"/>
                  </a:cubicBezTo>
                  <a:cubicBezTo>
                    <a:pt x="42" y="56"/>
                    <a:pt x="42" y="56"/>
                    <a:pt x="42" y="56"/>
                  </a:cubicBezTo>
                  <a:cubicBezTo>
                    <a:pt x="42" y="65"/>
                    <a:pt x="46" y="73"/>
                    <a:pt x="52" y="79"/>
                  </a:cubicBezTo>
                  <a:cubicBezTo>
                    <a:pt x="58" y="85"/>
                    <a:pt x="66" y="88"/>
                    <a:pt x="75" y="88"/>
                  </a:cubicBezTo>
                  <a:cubicBezTo>
                    <a:pt x="75" y="131"/>
                    <a:pt x="75" y="131"/>
                    <a:pt x="75" y="131"/>
                  </a:cubicBezTo>
                  <a:cubicBezTo>
                    <a:pt x="55" y="131"/>
                    <a:pt x="36" y="123"/>
                    <a:pt x="22" y="109"/>
                  </a:cubicBezTo>
                  <a:cubicBezTo>
                    <a:pt x="7" y="95"/>
                    <a:pt x="0" y="76"/>
                    <a:pt x="0" y="5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9"/>
                    <a:pt x="0" y="19"/>
                    <a:pt x="0" y="19"/>
                  </a:cubicBezTo>
                  <a:lnTo>
                    <a:pt x="42" y="1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598922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0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2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35" presetClass="path" presetSubtype="0" accel="40000" fill="hold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94444E-6 -3.76118E-6 L 0.08107 -3.76118E-6 " pathEditMode="relative" rAng="0" ptsTypes="AA" p14:bounceEnd="48000">
                                          <p:cBhvr>
                                            <p:cTn id="18" dur="400" spd="-100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045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7" grpId="0"/>
          <p:bldP spid="10" grpId="0">
            <p:tmplLst>
              <p:tmpl>
                <p:tnLst>
                  <p:par>
                    <p:cTn presetID="10" presetClass="entr" presetSubtype="0" fill="hold" nodeType="withEffect">
                      <p:stCondLst>
                        <p:cond delay="50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500"/>
                            <p:tgtEl>
                              <p:spTgt spid="10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0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2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35" presetClass="path" presetSubtype="0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94444E-6 -3.76118E-6 L 0.08107 -3.76118E-6 " pathEditMode="relative" rAng="0" ptsTypes="AA">
                                          <p:cBhvr>
                                            <p:cTn id="18" dur="400" spd="-100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045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7" grpId="0"/>
          <p:bldP spid="10" grpId="0">
            <p:tmplLst>
              <p:tmpl>
                <p:tnLst>
                  <p:par>
                    <p:cTn presetID="10" presetClass="entr" presetSubtype="0" fill="hold" nodeType="withEffect">
                      <p:stCondLst>
                        <p:cond delay="50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500"/>
                            <p:tgtEl>
                              <p:spTgt spid="10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</p:bldLst>
      </p:timing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 Large Text - Dark Purple - Dark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200025" y="195264"/>
            <a:ext cx="3058814" cy="475297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Picture Placeholder 23"/>
          <p:cNvSpPr>
            <a:spLocks noGrp="1"/>
          </p:cNvSpPr>
          <p:nvPr userDrawn="1">
            <p:ph type="pic" sz="quarter" idx="14"/>
          </p:nvPr>
        </p:nvSpPr>
        <p:spPr>
          <a:xfrm>
            <a:off x="3365463" y="195264"/>
            <a:ext cx="5577403" cy="445798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10" name="Text Placeholder 9"/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400050" y="195263"/>
            <a:ext cx="2858789" cy="4752975"/>
          </a:xfrm>
        </p:spPr>
        <p:txBody>
          <a:bodyPr anchor="t" anchorCtr="0">
            <a:noAutofit/>
          </a:bodyPr>
          <a:lstStyle>
            <a:lvl1pPr marL="0" indent="0">
              <a:buNone/>
              <a:defRPr sz="5400" cap="all" baseline="0">
                <a:latin typeface="+mj-lt"/>
              </a:defRPr>
            </a:lvl1pPr>
          </a:lstStyle>
          <a:p>
            <a:pPr lvl="0"/>
            <a:r>
              <a:rPr lang="en-US" dirty="0"/>
              <a:t>Insert name</a:t>
            </a:r>
            <a:endParaRPr lang="en-GB" dirty="0"/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-46282" y="4163808"/>
            <a:ext cx="892664" cy="1139774"/>
            <a:chOff x="200024" y="3519768"/>
            <a:chExt cx="1208151" cy="1542595"/>
          </a:xfrm>
        </p:grpSpPr>
        <p:sp>
          <p:nvSpPr>
            <p:cNvPr id="15" name="Freeform 29"/>
            <p:cNvSpPr>
              <a:spLocks/>
            </p:cNvSpPr>
            <p:nvPr userDrawn="1"/>
          </p:nvSpPr>
          <p:spPr bwMode="auto">
            <a:xfrm flipH="1" flipV="1">
              <a:off x="200024" y="3519768"/>
              <a:ext cx="1208151" cy="1542595"/>
            </a:xfrm>
            <a:custGeom>
              <a:avLst/>
              <a:gdLst>
                <a:gd name="T0" fmla="*/ 43 w 197"/>
                <a:gd name="T1" fmla="*/ 0 h 252"/>
                <a:gd name="T2" fmla="*/ 43 w 197"/>
                <a:gd name="T3" fmla="*/ 4 h 252"/>
                <a:gd name="T4" fmla="*/ 43 w 197"/>
                <a:gd name="T5" fmla="*/ 56 h 252"/>
                <a:gd name="T6" fmla="*/ 43 w 197"/>
                <a:gd name="T7" fmla="*/ 56 h 252"/>
                <a:gd name="T8" fmla="*/ 197 w 197"/>
                <a:gd name="T9" fmla="*/ 210 h 252"/>
                <a:gd name="T10" fmla="*/ 197 w 197"/>
                <a:gd name="T11" fmla="*/ 252 h 252"/>
                <a:gd name="T12" fmla="*/ 0 w 197"/>
                <a:gd name="T13" fmla="*/ 56 h 252"/>
                <a:gd name="T14" fmla="*/ 0 w 197"/>
                <a:gd name="T15" fmla="*/ 4 h 252"/>
                <a:gd name="T16" fmla="*/ 0 w 197"/>
                <a:gd name="T17" fmla="*/ 19 h 252"/>
                <a:gd name="T18" fmla="*/ 43 w 197"/>
                <a:gd name="T19" fmla="*/ 19 h 252"/>
                <a:gd name="T20" fmla="*/ 43 w 197"/>
                <a:gd name="T21" fmla="*/ 0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7" h="252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43" y="56"/>
                    <a:pt x="43" y="56"/>
                    <a:pt x="43" y="56"/>
                  </a:cubicBezTo>
                  <a:cubicBezTo>
                    <a:pt x="43" y="56"/>
                    <a:pt x="43" y="56"/>
                    <a:pt x="43" y="56"/>
                  </a:cubicBezTo>
                  <a:cubicBezTo>
                    <a:pt x="43" y="141"/>
                    <a:pt x="112" y="210"/>
                    <a:pt x="197" y="210"/>
                  </a:cubicBezTo>
                  <a:cubicBezTo>
                    <a:pt x="197" y="252"/>
                    <a:pt x="197" y="252"/>
                    <a:pt x="197" y="252"/>
                  </a:cubicBezTo>
                  <a:cubicBezTo>
                    <a:pt x="88" y="252"/>
                    <a:pt x="0" y="164"/>
                    <a:pt x="0" y="56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43" y="19"/>
                    <a:pt x="43" y="19"/>
                    <a:pt x="43" y="19"/>
                  </a:cubicBezTo>
                  <a:lnTo>
                    <a:pt x="43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6" name="Freeform 30"/>
            <p:cNvSpPr>
              <a:spLocks/>
            </p:cNvSpPr>
            <p:nvPr userDrawn="1"/>
          </p:nvSpPr>
          <p:spPr bwMode="auto">
            <a:xfrm flipH="1" flipV="1">
              <a:off x="200024" y="3887917"/>
              <a:ext cx="832224" cy="1174446"/>
            </a:xfrm>
            <a:custGeom>
              <a:avLst/>
              <a:gdLst>
                <a:gd name="T0" fmla="*/ 43 w 136"/>
                <a:gd name="T1" fmla="*/ 4 h 192"/>
                <a:gd name="T2" fmla="*/ 43 w 136"/>
                <a:gd name="T3" fmla="*/ 4 h 192"/>
                <a:gd name="T4" fmla="*/ 43 w 136"/>
                <a:gd name="T5" fmla="*/ 56 h 192"/>
                <a:gd name="T6" fmla="*/ 136 w 136"/>
                <a:gd name="T7" fmla="*/ 149 h 192"/>
                <a:gd name="T8" fmla="*/ 136 w 136"/>
                <a:gd name="T9" fmla="*/ 192 h 192"/>
                <a:gd name="T10" fmla="*/ 0 w 136"/>
                <a:gd name="T11" fmla="*/ 56 h 192"/>
                <a:gd name="T12" fmla="*/ 0 w 136"/>
                <a:gd name="T13" fmla="*/ 4 h 192"/>
                <a:gd name="T14" fmla="*/ 0 w 136"/>
                <a:gd name="T15" fmla="*/ 0 h 192"/>
                <a:gd name="T16" fmla="*/ 0 w 136"/>
                <a:gd name="T17" fmla="*/ 19 h 192"/>
                <a:gd name="T18" fmla="*/ 43 w 136"/>
                <a:gd name="T19" fmla="*/ 19 h 192"/>
                <a:gd name="T20" fmla="*/ 43 w 136"/>
                <a:gd name="T21" fmla="*/ 4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6" h="192">
                  <a:moveTo>
                    <a:pt x="43" y="4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43" y="56"/>
                    <a:pt x="43" y="56"/>
                    <a:pt x="43" y="56"/>
                  </a:cubicBezTo>
                  <a:cubicBezTo>
                    <a:pt x="43" y="107"/>
                    <a:pt x="84" y="149"/>
                    <a:pt x="136" y="149"/>
                  </a:cubicBezTo>
                  <a:cubicBezTo>
                    <a:pt x="136" y="192"/>
                    <a:pt x="136" y="192"/>
                    <a:pt x="136" y="192"/>
                  </a:cubicBezTo>
                  <a:cubicBezTo>
                    <a:pt x="61" y="192"/>
                    <a:pt x="0" y="131"/>
                    <a:pt x="0" y="56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43" y="19"/>
                    <a:pt x="43" y="19"/>
                    <a:pt x="43" y="19"/>
                  </a:cubicBezTo>
                  <a:lnTo>
                    <a:pt x="43" y="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7" name="Freeform 31"/>
            <p:cNvSpPr>
              <a:spLocks/>
            </p:cNvSpPr>
            <p:nvPr userDrawn="1"/>
          </p:nvSpPr>
          <p:spPr bwMode="auto">
            <a:xfrm flipH="1" flipV="1">
              <a:off x="200024" y="4261251"/>
              <a:ext cx="458890" cy="801112"/>
            </a:xfrm>
            <a:custGeom>
              <a:avLst/>
              <a:gdLst>
                <a:gd name="T0" fmla="*/ 42 w 75"/>
                <a:gd name="T1" fmla="*/ 19 h 131"/>
                <a:gd name="T2" fmla="*/ 42 w 75"/>
                <a:gd name="T3" fmla="*/ 4 h 131"/>
                <a:gd name="T4" fmla="*/ 42 w 75"/>
                <a:gd name="T5" fmla="*/ 4 h 131"/>
                <a:gd name="T6" fmla="*/ 42 w 75"/>
                <a:gd name="T7" fmla="*/ 56 h 131"/>
                <a:gd name="T8" fmla="*/ 52 w 75"/>
                <a:gd name="T9" fmla="*/ 79 h 131"/>
                <a:gd name="T10" fmla="*/ 75 w 75"/>
                <a:gd name="T11" fmla="*/ 88 h 131"/>
                <a:gd name="T12" fmla="*/ 75 w 75"/>
                <a:gd name="T13" fmla="*/ 131 h 131"/>
                <a:gd name="T14" fmla="*/ 22 w 75"/>
                <a:gd name="T15" fmla="*/ 109 h 131"/>
                <a:gd name="T16" fmla="*/ 0 w 75"/>
                <a:gd name="T17" fmla="*/ 56 h 131"/>
                <a:gd name="T18" fmla="*/ 0 w 75"/>
                <a:gd name="T19" fmla="*/ 0 h 131"/>
                <a:gd name="T20" fmla="*/ 0 w 75"/>
                <a:gd name="T21" fmla="*/ 19 h 131"/>
                <a:gd name="T22" fmla="*/ 42 w 75"/>
                <a:gd name="T23" fmla="*/ 19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5" h="131">
                  <a:moveTo>
                    <a:pt x="42" y="19"/>
                  </a:moveTo>
                  <a:cubicBezTo>
                    <a:pt x="42" y="4"/>
                    <a:pt x="42" y="4"/>
                    <a:pt x="42" y="4"/>
                  </a:cubicBezTo>
                  <a:cubicBezTo>
                    <a:pt x="42" y="4"/>
                    <a:pt x="42" y="4"/>
                    <a:pt x="42" y="4"/>
                  </a:cubicBezTo>
                  <a:cubicBezTo>
                    <a:pt x="42" y="56"/>
                    <a:pt x="42" y="56"/>
                    <a:pt x="42" y="56"/>
                  </a:cubicBezTo>
                  <a:cubicBezTo>
                    <a:pt x="42" y="65"/>
                    <a:pt x="46" y="73"/>
                    <a:pt x="52" y="79"/>
                  </a:cubicBezTo>
                  <a:cubicBezTo>
                    <a:pt x="58" y="85"/>
                    <a:pt x="66" y="88"/>
                    <a:pt x="75" y="88"/>
                  </a:cubicBezTo>
                  <a:cubicBezTo>
                    <a:pt x="75" y="131"/>
                    <a:pt x="75" y="131"/>
                    <a:pt x="75" y="131"/>
                  </a:cubicBezTo>
                  <a:cubicBezTo>
                    <a:pt x="55" y="131"/>
                    <a:pt x="36" y="123"/>
                    <a:pt x="22" y="109"/>
                  </a:cubicBezTo>
                  <a:cubicBezTo>
                    <a:pt x="7" y="95"/>
                    <a:pt x="0" y="76"/>
                    <a:pt x="0" y="5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9"/>
                    <a:pt x="0" y="19"/>
                    <a:pt x="0" y="19"/>
                  </a:cubicBezTo>
                  <a:lnTo>
                    <a:pt x="42" y="1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9182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0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2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35" presetClass="path" presetSubtype="0" accel="40000" fill="hold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94444E-6 -3.76118E-6 L 0.08107 -3.76118E-6 " pathEditMode="relative" rAng="0" ptsTypes="AA" p14:bounceEnd="48000">
                                          <p:cBhvr>
                                            <p:cTn id="18" dur="400" spd="-100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045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7" grpId="0"/>
          <p:bldP spid="10" grpId="0">
            <p:tmplLst>
              <p:tmpl>
                <p:tnLst>
                  <p:par>
                    <p:cTn presetID="10" presetClass="entr" presetSubtype="0" fill="hold" nodeType="withEffect">
                      <p:stCondLst>
                        <p:cond delay="50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500"/>
                            <p:tgtEl>
                              <p:spTgt spid="10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0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2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35" presetClass="path" presetSubtype="0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94444E-6 -3.76118E-6 L 0.08107 -3.76118E-6 " pathEditMode="relative" rAng="0" ptsTypes="AA">
                                          <p:cBhvr>
                                            <p:cTn id="18" dur="400" spd="-100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045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7" grpId="0"/>
          <p:bldP spid="10" grpId="0">
            <p:tmplLst>
              <p:tmpl>
                <p:tnLst>
                  <p:par>
                    <p:cTn presetID="10" presetClass="entr" presetSubtype="0" fill="hold" nodeType="withEffect">
                      <p:stCondLst>
                        <p:cond delay="50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500"/>
                            <p:tgtEl>
                              <p:spTgt spid="10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</p:bldLst>
      </p:timing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 Large Text - White - Dark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200025" y="195264"/>
            <a:ext cx="3058814" cy="47529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Picture Placeholder 23"/>
          <p:cNvSpPr>
            <a:spLocks noGrp="1"/>
          </p:cNvSpPr>
          <p:nvPr userDrawn="1">
            <p:ph type="pic" sz="quarter" idx="14"/>
          </p:nvPr>
        </p:nvSpPr>
        <p:spPr>
          <a:xfrm>
            <a:off x="3365463" y="195264"/>
            <a:ext cx="5577403" cy="445798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10" name="Text Placeholder 9"/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400050" y="195263"/>
            <a:ext cx="2858789" cy="4752975"/>
          </a:xfrm>
        </p:spPr>
        <p:txBody>
          <a:bodyPr anchor="t" anchorCtr="0">
            <a:noAutofit/>
          </a:bodyPr>
          <a:lstStyle>
            <a:lvl1pPr marL="0" indent="0">
              <a:buNone/>
              <a:defRPr sz="5400"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Insert name</a:t>
            </a:r>
            <a:endParaRPr lang="en-GB" dirty="0"/>
          </a:p>
        </p:txBody>
      </p:sp>
      <p:grpSp>
        <p:nvGrpSpPr>
          <p:cNvPr id="9" name="Group 8"/>
          <p:cNvGrpSpPr/>
          <p:nvPr userDrawn="1"/>
        </p:nvGrpSpPr>
        <p:grpSpPr>
          <a:xfrm>
            <a:off x="-46282" y="4152224"/>
            <a:ext cx="892664" cy="1139774"/>
            <a:chOff x="200024" y="3519768"/>
            <a:chExt cx="1208151" cy="1542595"/>
          </a:xfrm>
        </p:grpSpPr>
        <p:sp>
          <p:nvSpPr>
            <p:cNvPr id="11" name="Freeform 29"/>
            <p:cNvSpPr>
              <a:spLocks/>
            </p:cNvSpPr>
            <p:nvPr userDrawn="1"/>
          </p:nvSpPr>
          <p:spPr bwMode="auto">
            <a:xfrm flipH="1" flipV="1">
              <a:off x="200024" y="3519768"/>
              <a:ext cx="1208151" cy="1542595"/>
            </a:xfrm>
            <a:custGeom>
              <a:avLst/>
              <a:gdLst>
                <a:gd name="T0" fmla="*/ 43 w 197"/>
                <a:gd name="T1" fmla="*/ 0 h 252"/>
                <a:gd name="T2" fmla="*/ 43 w 197"/>
                <a:gd name="T3" fmla="*/ 4 h 252"/>
                <a:gd name="T4" fmla="*/ 43 w 197"/>
                <a:gd name="T5" fmla="*/ 56 h 252"/>
                <a:gd name="T6" fmla="*/ 43 w 197"/>
                <a:gd name="T7" fmla="*/ 56 h 252"/>
                <a:gd name="T8" fmla="*/ 197 w 197"/>
                <a:gd name="T9" fmla="*/ 210 h 252"/>
                <a:gd name="T10" fmla="*/ 197 w 197"/>
                <a:gd name="T11" fmla="*/ 252 h 252"/>
                <a:gd name="T12" fmla="*/ 0 w 197"/>
                <a:gd name="T13" fmla="*/ 56 h 252"/>
                <a:gd name="T14" fmla="*/ 0 w 197"/>
                <a:gd name="T15" fmla="*/ 4 h 252"/>
                <a:gd name="T16" fmla="*/ 0 w 197"/>
                <a:gd name="T17" fmla="*/ 19 h 252"/>
                <a:gd name="T18" fmla="*/ 43 w 197"/>
                <a:gd name="T19" fmla="*/ 19 h 252"/>
                <a:gd name="T20" fmla="*/ 43 w 197"/>
                <a:gd name="T21" fmla="*/ 0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7" h="252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43" y="56"/>
                    <a:pt x="43" y="56"/>
                    <a:pt x="43" y="56"/>
                  </a:cubicBezTo>
                  <a:cubicBezTo>
                    <a:pt x="43" y="56"/>
                    <a:pt x="43" y="56"/>
                    <a:pt x="43" y="56"/>
                  </a:cubicBezTo>
                  <a:cubicBezTo>
                    <a:pt x="43" y="141"/>
                    <a:pt x="112" y="210"/>
                    <a:pt x="197" y="210"/>
                  </a:cubicBezTo>
                  <a:cubicBezTo>
                    <a:pt x="197" y="252"/>
                    <a:pt x="197" y="252"/>
                    <a:pt x="197" y="252"/>
                  </a:cubicBezTo>
                  <a:cubicBezTo>
                    <a:pt x="88" y="252"/>
                    <a:pt x="0" y="164"/>
                    <a:pt x="0" y="56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43" y="19"/>
                    <a:pt x="43" y="19"/>
                    <a:pt x="43" y="19"/>
                  </a:cubicBezTo>
                  <a:lnTo>
                    <a:pt x="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2" name="Freeform 30"/>
            <p:cNvSpPr>
              <a:spLocks/>
            </p:cNvSpPr>
            <p:nvPr userDrawn="1"/>
          </p:nvSpPr>
          <p:spPr bwMode="auto">
            <a:xfrm flipH="1" flipV="1">
              <a:off x="200024" y="3887917"/>
              <a:ext cx="832224" cy="1174446"/>
            </a:xfrm>
            <a:custGeom>
              <a:avLst/>
              <a:gdLst>
                <a:gd name="T0" fmla="*/ 43 w 136"/>
                <a:gd name="T1" fmla="*/ 4 h 192"/>
                <a:gd name="T2" fmla="*/ 43 w 136"/>
                <a:gd name="T3" fmla="*/ 4 h 192"/>
                <a:gd name="T4" fmla="*/ 43 w 136"/>
                <a:gd name="T5" fmla="*/ 56 h 192"/>
                <a:gd name="T6" fmla="*/ 136 w 136"/>
                <a:gd name="T7" fmla="*/ 149 h 192"/>
                <a:gd name="T8" fmla="*/ 136 w 136"/>
                <a:gd name="T9" fmla="*/ 192 h 192"/>
                <a:gd name="T10" fmla="*/ 0 w 136"/>
                <a:gd name="T11" fmla="*/ 56 h 192"/>
                <a:gd name="T12" fmla="*/ 0 w 136"/>
                <a:gd name="T13" fmla="*/ 4 h 192"/>
                <a:gd name="T14" fmla="*/ 0 w 136"/>
                <a:gd name="T15" fmla="*/ 0 h 192"/>
                <a:gd name="T16" fmla="*/ 0 w 136"/>
                <a:gd name="T17" fmla="*/ 19 h 192"/>
                <a:gd name="T18" fmla="*/ 43 w 136"/>
                <a:gd name="T19" fmla="*/ 19 h 192"/>
                <a:gd name="T20" fmla="*/ 43 w 136"/>
                <a:gd name="T21" fmla="*/ 4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6" h="192">
                  <a:moveTo>
                    <a:pt x="43" y="4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43" y="56"/>
                    <a:pt x="43" y="56"/>
                    <a:pt x="43" y="56"/>
                  </a:cubicBezTo>
                  <a:cubicBezTo>
                    <a:pt x="43" y="107"/>
                    <a:pt x="84" y="149"/>
                    <a:pt x="136" y="149"/>
                  </a:cubicBezTo>
                  <a:cubicBezTo>
                    <a:pt x="136" y="192"/>
                    <a:pt x="136" y="192"/>
                    <a:pt x="136" y="192"/>
                  </a:cubicBezTo>
                  <a:cubicBezTo>
                    <a:pt x="61" y="192"/>
                    <a:pt x="0" y="131"/>
                    <a:pt x="0" y="56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43" y="19"/>
                    <a:pt x="43" y="19"/>
                    <a:pt x="43" y="19"/>
                  </a:cubicBezTo>
                  <a:lnTo>
                    <a:pt x="43" y="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3" name="Freeform 31"/>
            <p:cNvSpPr>
              <a:spLocks/>
            </p:cNvSpPr>
            <p:nvPr userDrawn="1"/>
          </p:nvSpPr>
          <p:spPr bwMode="auto">
            <a:xfrm flipH="1" flipV="1">
              <a:off x="200024" y="4261251"/>
              <a:ext cx="458890" cy="801112"/>
            </a:xfrm>
            <a:custGeom>
              <a:avLst/>
              <a:gdLst>
                <a:gd name="T0" fmla="*/ 42 w 75"/>
                <a:gd name="T1" fmla="*/ 19 h 131"/>
                <a:gd name="T2" fmla="*/ 42 w 75"/>
                <a:gd name="T3" fmla="*/ 4 h 131"/>
                <a:gd name="T4" fmla="*/ 42 w 75"/>
                <a:gd name="T5" fmla="*/ 4 h 131"/>
                <a:gd name="T6" fmla="*/ 42 w 75"/>
                <a:gd name="T7" fmla="*/ 56 h 131"/>
                <a:gd name="T8" fmla="*/ 52 w 75"/>
                <a:gd name="T9" fmla="*/ 79 h 131"/>
                <a:gd name="T10" fmla="*/ 75 w 75"/>
                <a:gd name="T11" fmla="*/ 88 h 131"/>
                <a:gd name="T12" fmla="*/ 75 w 75"/>
                <a:gd name="T13" fmla="*/ 131 h 131"/>
                <a:gd name="T14" fmla="*/ 22 w 75"/>
                <a:gd name="T15" fmla="*/ 109 h 131"/>
                <a:gd name="T16" fmla="*/ 0 w 75"/>
                <a:gd name="T17" fmla="*/ 56 h 131"/>
                <a:gd name="T18" fmla="*/ 0 w 75"/>
                <a:gd name="T19" fmla="*/ 0 h 131"/>
                <a:gd name="T20" fmla="*/ 0 w 75"/>
                <a:gd name="T21" fmla="*/ 19 h 131"/>
                <a:gd name="T22" fmla="*/ 42 w 75"/>
                <a:gd name="T23" fmla="*/ 19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5" h="131">
                  <a:moveTo>
                    <a:pt x="42" y="19"/>
                  </a:moveTo>
                  <a:cubicBezTo>
                    <a:pt x="42" y="4"/>
                    <a:pt x="42" y="4"/>
                    <a:pt x="42" y="4"/>
                  </a:cubicBezTo>
                  <a:cubicBezTo>
                    <a:pt x="42" y="4"/>
                    <a:pt x="42" y="4"/>
                    <a:pt x="42" y="4"/>
                  </a:cubicBezTo>
                  <a:cubicBezTo>
                    <a:pt x="42" y="56"/>
                    <a:pt x="42" y="56"/>
                    <a:pt x="42" y="56"/>
                  </a:cubicBezTo>
                  <a:cubicBezTo>
                    <a:pt x="42" y="65"/>
                    <a:pt x="46" y="73"/>
                    <a:pt x="52" y="79"/>
                  </a:cubicBezTo>
                  <a:cubicBezTo>
                    <a:pt x="58" y="85"/>
                    <a:pt x="66" y="88"/>
                    <a:pt x="75" y="88"/>
                  </a:cubicBezTo>
                  <a:cubicBezTo>
                    <a:pt x="75" y="131"/>
                    <a:pt x="75" y="131"/>
                    <a:pt x="75" y="131"/>
                  </a:cubicBezTo>
                  <a:cubicBezTo>
                    <a:pt x="55" y="131"/>
                    <a:pt x="36" y="123"/>
                    <a:pt x="22" y="109"/>
                  </a:cubicBezTo>
                  <a:cubicBezTo>
                    <a:pt x="7" y="95"/>
                    <a:pt x="0" y="76"/>
                    <a:pt x="0" y="5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9"/>
                    <a:pt x="0" y="19"/>
                    <a:pt x="0" y="19"/>
                  </a:cubicBezTo>
                  <a:lnTo>
                    <a:pt x="42" y="1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647104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0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2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35" presetClass="path" presetSubtype="0" accel="40000" fill="hold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94444E-6 -3.76118E-6 L 0.08107 -3.76118E-6 " pathEditMode="relative" rAng="0" ptsTypes="AA" p14:bounceEnd="48000">
                                          <p:cBhvr>
                                            <p:cTn id="18" dur="400" spd="-100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045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7" grpId="0"/>
          <p:bldP spid="10" grpId="0">
            <p:tmplLst>
              <p:tmpl>
                <p:tnLst>
                  <p:par>
                    <p:cTn presetID="10" presetClass="entr" presetSubtype="0" fill="hold" nodeType="withEffect">
                      <p:stCondLst>
                        <p:cond delay="50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500"/>
                            <p:tgtEl>
                              <p:spTgt spid="10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0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2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35" presetClass="path" presetSubtype="0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94444E-6 -3.76118E-6 L 0.08107 -3.76118E-6 " pathEditMode="relative" rAng="0" ptsTypes="AA">
                                          <p:cBhvr>
                                            <p:cTn id="18" dur="400" spd="-100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045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7" grpId="0"/>
          <p:bldP spid="10" grpId="0">
            <p:tmplLst>
              <p:tmpl>
                <p:tnLst>
                  <p:par>
                    <p:cTn presetID="10" presetClass="entr" presetSubtype="0" fill="hold" nodeType="withEffect">
                      <p:stCondLst>
                        <p:cond delay="50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500"/>
                            <p:tgtEl>
                              <p:spTgt spid="10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</p:bldLst>
      </p:timing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 Large Text 5050 - Magenta - Dark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200024" y="195264"/>
            <a:ext cx="4368134" cy="475297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Picture Placeholder 23"/>
          <p:cNvSpPr>
            <a:spLocks noGrp="1"/>
          </p:cNvSpPr>
          <p:nvPr userDrawn="1">
            <p:ph type="pic" sz="quarter" idx="14"/>
          </p:nvPr>
        </p:nvSpPr>
        <p:spPr>
          <a:xfrm>
            <a:off x="4670567" y="195263"/>
            <a:ext cx="4283825" cy="445798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10" name="Text Placeholder 9"/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400050" y="195263"/>
            <a:ext cx="4070491" cy="4752975"/>
          </a:xfrm>
        </p:spPr>
        <p:txBody>
          <a:bodyPr anchor="t" anchorCtr="0">
            <a:noAutofit/>
          </a:bodyPr>
          <a:lstStyle>
            <a:lvl1pPr marL="0" indent="0">
              <a:buNone/>
              <a:defRPr sz="5400" cap="all" baseline="0">
                <a:latin typeface="+mj-lt"/>
              </a:defRPr>
            </a:lvl1pPr>
          </a:lstStyle>
          <a:p>
            <a:pPr lvl="0"/>
            <a:r>
              <a:rPr lang="en-US" dirty="0"/>
              <a:t>Insert name</a:t>
            </a:r>
            <a:endParaRPr lang="en-GB" dirty="0"/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-45633" y="4131598"/>
            <a:ext cx="892664" cy="1139774"/>
            <a:chOff x="200024" y="3519768"/>
            <a:chExt cx="1208151" cy="1542595"/>
          </a:xfrm>
        </p:grpSpPr>
        <p:sp>
          <p:nvSpPr>
            <p:cNvPr id="24" name="Freeform 29"/>
            <p:cNvSpPr>
              <a:spLocks/>
            </p:cNvSpPr>
            <p:nvPr userDrawn="1"/>
          </p:nvSpPr>
          <p:spPr bwMode="auto">
            <a:xfrm flipH="1" flipV="1">
              <a:off x="200024" y="3519768"/>
              <a:ext cx="1208151" cy="1542595"/>
            </a:xfrm>
            <a:custGeom>
              <a:avLst/>
              <a:gdLst>
                <a:gd name="T0" fmla="*/ 43 w 197"/>
                <a:gd name="T1" fmla="*/ 0 h 252"/>
                <a:gd name="T2" fmla="*/ 43 w 197"/>
                <a:gd name="T3" fmla="*/ 4 h 252"/>
                <a:gd name="T4" fmla="*/ 43 w 197"/>
                <a:gd name="T5" fmla="*/ 56 h 252"/>
                <a:gd name="T6" fmla="*/ 43 w 197"/>
                <a:gd name="T7" fmla="*/ 56 h 252"/>
                <a:gd name="T8" fmla="*/ 197 w 197"/>
                <a:gd name="T9" fmla="*/ 210 h 252"/>
                <a:gd name="T10" fmla="*/ 197 w 197"/>
                <a:gd name="T11" fmla="*/ 252 h 252"/>
                <a:gd name="T12" fmla="*/ 0 w 197"/>
                <a:gd name="T13" fmla="*/ 56 h 252"/>
                <a:gd name="T14" fmla="*/ 0 w 197"/>
                <a:gd name="T15" fmla="*/ 4 h 252"/>
                <a:gd name="T16" fmla="*/ 0 w 197"/>
                <a:gd name="T17" fmla="*/ 19 h 252"/>
                <a:gd name="T18" fmla="*/ 43 w 197"/>
                <a:gd name="T19" fmla="*/ 19 h 252"/>
                <a:gd name="T20" fmla="*/ 43 w 197"/>
                <a:gd name="T21" fmla="*/ 0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7" h="252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43" y="56"/>
                    <a:pt x="43" y="56"/>
                    <a:pt x="43" y="56"/>
                  </a:cubicBezTo>
                  <a:cubicBezTo>
                    <a:pt x="43" y="56"/>
                    <a:pt x="43" y="56"/>
                    <a:pt x="43" y="56"/>
                  </a:cubicBezTo>
                  <a:cubicBezTo>
                    <a:pt x="43" y="141"/>
                    <a:pt x="112" y="210"/>
                    <a:pt x="197" y="210"/>
                  </a:cubicBezTo>
                  <a:cubicBezTo>
                    <a:pt x="197" y="252"/>
                    <a:pt x="197" y="252"/>
                    <a:pt x="197" y="252"/>
                  </a:cubicBezTo>
                  <a:cubicBezTo>
                    <a:pt x="88" y="252"/>
                    <a:pt x="0" y="164"/>
                    <a:pt x="0" y="56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43" y="19"/>
                    <a:pt x="43" y="19"/>
                    <a:pt x="43" y="19"/>
                  </a:cubicBezTo>
                  <a:lnTo>
                    <a:pt x="43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5" name="Freeform 30"/>
            <p:cNvSpPr>
              <a:spLocks/>
            </p:cNvSpPr>
            <p:nvPr userDrawn="1"/>
          </p:nvSpPr>
          <p:spPr bwMode="auto">
            <a:xfrm flipH="1" flipV="1">
              <a:off x="200024" y="3887917"/>
              <a:ext cx="832224" cy="1174446"/>
            </a:xfrm>
            <a:custGeom>
              <a:avLst/>
              <a:gdLst>
                <a:gd name="T0" fmla="*/ 43 w 136"/>
                <a:gd name="T1" fmla="*/ 4 h 192"/>
                <a:gd name="T2" fmla="*/ 43 w 136"/>
                <a:gd name="T3" fmla="*/ 4 h 192"/>
                <a:gd name="T4" fmla="*/ 43 w 136"/>
                <a:gd name="T5" fmla="*/ 56 h 192"/>
                <a:gd name="T6" fmla="*/ 136 w 136"/>
                <a:gd name="T7" fmla="*/ 149 h 192"/>
                <a:gd name="T8" fmla="*/ 136 w 136"/>
                <a:gd name="T9" fmla="*/ 192 h 192"/>
                <a:gd name="T10" fmla="*/ 0 w 136"/>
                <a:gd name="T11" fmla="*/ 56 h 192"/>
                <a:gd name="T12" fmla="*/ 0 w 136"/>
                <a:gd name="T13" fmla="*/ 4 h 192"/>
                <a:gd name="T14" fmla="*/ 0 w 136"/>
                <a:gd name="T15" fmla="*/ 0 h 192"/>
                <a:gd name="T16" fmla="*/ 0 w 136"/>
                <a:gd name="T17" fmla="*/ 19 h 192"/>
                <a:gd name="T18" fmla="*/ 43 w 136"/>
                <a:gd name="T19" fmla="*/ 19 h 192"/>
                <a:gd name="T20" fmla="*/ 43 w 136"/>
                <a:gd name="T21" fmla="*/ 4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6" h="192">
                  <a:moveTo>
                    <a:pt x="43" y="4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43" y="56"/>
                    <a:pt x="43" y="56"/>
                    <a:pt x="43" y="56"/>
                  </a:cubicBezTo>
                  <a:cubicBezTo>
                    <a:pt x="43" y="107"/>
                    <a:pt x="84" y="149"/>
                    <a:pt x="136" y="149"/>
                  </a:cubicBezTo>
                  <a:cubicBezTo>
                    <a:pt x="136" y="192"/>
                    <a:pt x="136" y="192"/>
                    <a:pt x="136" y="192"/>
                  </a:cubicBezTo>
                  <a:cubicBezTo>
                    <a:pt x="61" y="192"/>
                    <a:pt x="0" y="131"/>
                    <a:pt x="0" y="56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43" y="19"/>
                    <a:pt x="43" y="19"/>
                    <a:pt x="43" y="19"/>
                  </a:cubicBezTo>
                  <a:lnTo>
                    <a:pt x="43" y="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6" name="Freeform 31"/>
            <p:cNvSpPr>
              <a:spLocks/>
            </p:cNvSpPr>
            <p:nvPr userDrawn="1"/>
          </p:nvSpPr>
          <p:spPr bwMode="auto">
            <a:xfrm flipH="1" flipV="1">
              <a:off x="200024" y="4261251"/>
              <a:ext cx="458890" cy="801112"/>
            </a:xfrm>
            <a:custGeom>
              <a:avLst/>
              <a:gdLst>
                <a:gd name="T0" fmla="*/ 42 w 75"/>
                <a:gd name="T1" fmla="*/ 19 h 131"/>
                <a:gd name="T2" fmla="*/ 42 w 75"/>
                <a:gd name="T3" fmla="*/ 4 h 131"/>
                <a:gd name="T4" fmla="*/ 42 w 75"/>
                <a:gd name="T5" fmla="*/ 4 h 131"/>
                <a:gd name="T6" fmla="*/ 42 w 75"/>
                <a:gd name="T7" fmla="*/ 56 h 131"/>
                <a:gd name="T8" fmla="*/ 52 w 75"/>
                <a:gd name="T9" fmla="*/ 79 h 131"/>
                <a:gd name="T10" fmla="*/ 75 w 75"/>
                <a:gd name="T11" fmla="*/ 88 h 131"/>
                <a:gd name="T12" fmla="*/ 75 w 75"/>
                <a:gd name="T13" fmla="*/ 131 h 131"/>
                <a:gd name="T14" fmla="*/ 22 w 75"/>
                <a:gd name="T15" fmla="*/ 109 h 131"/>
                <a:gd name="T16" fmla="*/ 0 w 75"/>
                <a:gd name="T17" fmla="*/ 56 h 131"/>
                <a:gd name="T18" fmla="*/ 0 w 75"/>
                <a:gd name="T19" fmla="*/ 0 h 131"/>
                <a:gd name="T20" fmla="*/ 0 w 75"/>
                <a:gd name="T21" fmla="*/ 19 h 131"/>
                <a:gd name="T22" fmla="*/ 42 w 75"/>
                <a:gd name="T23" fmla="*/ 19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5" h="131">
                  <a:moveTo>
                    <a:pt x="42" y="19"/>
                  </a:moveTo>
                  <a:cubicBezTo>
                    <a:pt x="42" y="4"/>
                    <a:pt x="42" y="4"/>
                    <a:pt x="42" y="4"/>
                  </a:cubicBezTo>
                  <a:cubicBezTo>
                    <a:pt x="42" y="4"/>
                    <a:pt x="42" y="4"/>
                    <a:pt x="42" y="4"/>
                  </a:cubicBezTo>
                  <a:cubicBezTo>
                    <a:pt x="42" y="56"/>
                    <a:pt x="42" y="56"/>
                    <a:pt x="42" y="56"/>
                  </a:cubicBezTo>
                  <a:cubicBezTo>
                    <a:pt x="42" y="65"/>
                    <a:pt x="46" y="73"/>
                    <a:pt x="52" y="79"/>
                  </a:cubicBezTo>
                  <a:cubicBezTo>
                    <a:pt x="58" y="85"/>
                    <a:pt x="66" y="88"/>
                    <a:pt x="75" y="88"/>
                  </a:cubicBezTo>
                  <a:cubicBezTo>
                    <a:pt x="75" y="131"/>
                    <a:pt x="75" y="131"/>
                    <a:pt x="75" y="131"/>
                  </a:cubicBezTo>
                  <a:cubicBezTo>
                    <a:pt x="55" y="131"/>
                    <a:pt x="36" y="123"/>
                    <a:pt x="22" y="109"/>
                  </a:cubicBezTo>
                  <a:cubicBezTo>
                    <a:pt x="7" y="95"/>
                    <a:pt x="0" y="76"/>
                    <a:pt x="0" y="5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9"/>
                    <a:pt x="0" y="19"/>
                    <a:pt x="0" y="19"/>
                  </a:cubicBezTo>
                  <a:lnTo>
                    <a:pt x="42" y="1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165660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0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2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35" presetClass="path" presetSubtype="0" accel="40000" fill="hold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94444E-6 -3.76118E-6 L 0.08107 -3.76118E-6 " pathEditMode="relative" rAng="0" ptsTypes="AA" p14:bounceEnd="48000">
                                          <p:cBhvr>
                                            <p:cTn id="18" dur="400" spd="-100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045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7" grpId="0"/>
          <p:bldP spid="10" grpId="0">
            <p:tmplLst>
              <p:tmpl>
                <p:tnLst>
                  <p:par>
                    <p:cTn presetID="10" presetClass="entr" presetSubtype="0" fill="hold" nodeType="withEffect">
                      <p:stCondLst>
                        <p:cond delay="50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500"/>
                            <p:tgtEl>
                              <p:spTgt spid="10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0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2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35" presetClass="path" presetSubtype="0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94444E-6 -3.76118E-6 L 0.08107 -3.76118E-6 " pathEditMode="relative" rAng="0" ptsTypes="AA">
                                          <p:cBhvr>
                                            <p:cTn id="18" dur="400" spd="-100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045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7" grpId="0"/>
          <p:bldP spid="10" grpId="0">
            <p:tmplLst>
              <p:tmpl>
                <p:tnLst>
                  <p:par>
                    <p:cTn presetID="10" presetClass="entr" presetSubtype="0" fill="hold" nodeType="withEffect">
                      <p:stCondLst>
                        <p:cond delay="50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500"/>
                            <p:tgtEl>
                              <p:spTgt spid="10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</p:bldLst>
      </p:timing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 Large Text 5050 - Blue - Dark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200024" y="195264"/>
            <a:ext cx="4368134" cy="475297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Picture Placeholder 23"/>
          <p:cNvSpPr>
            <a:spLocks noGrp="1"/>
          </p:cNvSpPr>
          <p:nvPr userDrawn="1">
            <p:ph type="pic" sz="quarter" idx="14"/>
          </p:nvPr>
        </p:nvSpPr>
        <p:spPr>
          <a:xfrm>
            <a:off x="4670567" y="195263"/>
            <a:ext cx="4283825" cy="445798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10" name="Text Placeholder 9"/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400050" y="195263"/>
            <a:ext cx="4070491" cy="4752975"/>
          </a:xfrm>
        </p:spPr>
        <p:txBody>
          <a:bodyPr anchor="t" anchorCtr="0">
            <a:noAutofit/>
          </a:bodyPr>
          <a:lstStyle>
            <a:lvl1pPr marL="0" indent="0">
              <a:buNone/>
              <a:defRPr sz="5400" cap="all" baseline="0">
                <a:latin typeface="+mj-lt"/>
              </a:defRPr>
            </a:lvl1pPr>
          </a:lstStyle>
          <a:p>
            <a:pPr lvl="0"/>
            <a:r>
              <a:rPr lang="en-US" dirty="0"/>
              <a:t>Insert name</a:t>
            </a:r>
            <a:endParaRPr lang="en-GB" dirty="0"/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-46282" y="4137230"/>
            <a:ext cx="892664" cy="1139774"/>
            <a:chOff x="200024" y="3519768"/>
            <a:chExt cx="1208151" cy="1542595"/>
          </a:xfrm>
        </p:grpSpPr>
        <p:sp>
          <p:nvSpPr>
            <p:cNvPr id="15" name="Freeform 29"/>
            <p:cNvSpPr>
              <a:spLocks/>
            </p:cNvSpPr>
            <p:nvPr userDrawn="1"/>
          </p:nvSpPr>
          <p:spPr bwMode="auto">
            <a:xfrm flipH="1" flipV="1">
              <a:off x="200024" y="3519768"/>
              <a:ext cx="1208151" cy="1542595"/>
            </a:xfrm>
            <a:custGeom>
              <a:avLst/>
              <a:gdLst>
                <a:gd name="T0" fmla="*/ 43 w 197"/>
                <a:gd name="T1" fmla="*/ 0 h 252"/>
                <a:gd name="T2" fmla="*/ 43 w 197"/>
                <a:gd name="T3" fmla="*/ 4 h 252"/>
                <a:gd name="T4" fmla="*/ 43 w 197"/>
                <a:gd name="T5" fmla="*/ 56 h 252"/>
                <a:gd name="T6" fmla="*/ 43 w 197"/>
                <a:gd name="T7" fmla="*/ 56 h 252"/>
                <a:gd name="T8" fmla="*/ 197 w 197"/>
                <a:gd name="T9" fmla="*/ 210 h 252"/>
                <a:gd name="T10" fmla="*/ 197 w 197"/>
                <a:gd name="T11" fmla="*/ 252 h 252"/>
                <a:gd name="T12" fmla="*/ 0 w 197"/>
                <a:gd name="T13" fmla="*/ 56 h 252"/>
                <a:gd name="T14" fmla="*/ 0 w 197"/>
                <a:gd name="T15" fmla="*/ 4 h 252"/>
                <a:gd name="T16" fmla="*/ 0 w 197"/>
                <a:gd name="T17" fmla="*/ 19 h 252"/>
                <a:gd name="T18" fmla="*/ 43 w 197"/>
                <a:gd name="T19" fmla="*/ 19 h 252"/>
                <a:gd name="T20" fmla="*/ 43 w 197"/>
                <a:gd name="T21" fmla="*/ 0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7" h="252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43" y="56"/>
                    <a:pt x="43" y="56"/>
                    <a:pt x="43" y="56"/>
                  </a:cubicBezTo>
                  <a:cubicBezTo>
                    <a:pt x="43" y="56"/>
                    <a:pt x="43" y="56"/>
                    <a:pt x="43" y="56"/>
                  </a:cubicBezTo>
                  <a:cubicBezTo>
                    <a:pt x="43" y="141"/>
                    <a:pt x="112" y="210"/>
                    <a:pt x="197" y="210"/>
                  </a:cubicBezTo>
                  <a:cubicBezTo>
                    <a:pt x="197" y="252"/>
                    <a:pt x="197" y="252"/>
                    <a:pt x="197" y="252"/>
                  </a:cubicBezTo>
                  <a:cubicBezTo>
                    <a:pt x="88" y="252"/>
                    <a:pt x="0" y="164"/>
                    <a:pt x="0" y="56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43" y="19"/>
                    <a:pt x="43" y="19"/>
                    <a:pt x="43" y="19"/>
                  </a:cubicBezTo>
                  <a:lnTo>
                    <a:pt x="43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6" name="Freeform 30"/>
            <p:cNvSpPr>
              <a:spLocks/>
            </p:cNvSpPr>
            <p:nvPr userDrawn="1"/>
          </p:nvSpPr>
          <p:spPr bwMode="auto">
            <a:xfrm flipH="1" flipV="1">
              <a:off x="200024" y="3887917"/>
              <a:ext cx="832224" cy="1174446"/>
            </a:xfrm>
            <a:custGeom>
              <a:avLst/>
              <a:gdLst>
                <a:gd name="T0" fmla="*/ 43 w 136"/>
                <a:gd name="T1" fmla="*/ 4 h 192"/>
                <a:gd name="T2" fmla="*/ 43 w 136"/>
                <a:gd name="T3" fmla="*/ 4 h 192"/>
                <a:gd name="T4" fmla="*/ 43 w 136"/>
                <a:gd name="T5" fmla="*/ 56 h 192"/>
                <a:gd name="T6" fmla="*/ 136 w 136"/>
                <a:gd name="T7" fmla="*/ 149 h 192"/>
                <a:gd name="T8" fmla="*/ 136 w 136"/>
                <a:gd name="T9" fmla="*/ 192 h 192"/>
                <a:gd name="T10" fmla="*/ 0 w 136"/>
                <a:gd name="T11" fmla="*/ 56 h 192"/>
                <a:gd name="T12" fmla="*/ 0 w 136"/>
                <a:gd name="T13" fmla="*/ 4 h 192"/>
                <a:gd name="T14" fmla="*/ 0 w 136"/>
                <a:gd name="T15" fmla="*/ 0 h 192"/>
                <a:gd name="T16" fmla="*/ 0 w 136"/>
                <a:gd name="T17" fmla="*/ 19 h 192"/>
                <a:gd name="T18" fmla="*/ 43 w 136"/>
                <a:gd name="T19" fmla="*/ 19 h 192"/>
                <a:gd name="T20" fmla="*/ 43 w 136"/>
                <a:gd name="T21" fmla="*/ 4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6" h="192">
                  <a:moveTo>
                    <a:pt x="43" y="4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43" y="56"/>
                    <a:pt x="43" y="56"/>
                    <a:pt x="43" y="56"/>
                  </a:cubicBezTo>
                  <a:cubicBezTo>
                    <a:pt x="43" y="107"/>
                    <a:pt x="84" y="149"/>
                    <a:pt x="136" y="149"/>
                  </a:cubicBezTo>
                  <a:cubicBezTo>
                    <a:pt x="136" y="192"/>
                    <a:pt x="136" y="192"/>
                    <a:pt x="136" y="192"/>
                  </a:cubicBezTo>
                  <a:cubicBezTo>
                    <a:pt x="61" y="192"/>
                    <a:pt x="0" y="131"/>
                    <a:pt x="0" y="56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43" y="19"/>
                    <a:pt x="43" y="19"/>
                    <a:pt x="43" y="19"/>
                  </a:cubicBezTo>
                  <a:lnTo>
                    <a:pt x="43" y="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7" name="Freeform 31"/>
            <p:cNvSpPr>
              <a:spLocks/>
            </p:cNvSpPr>
            <p:nvPr userDrawn="1"/>
          </p:nvSpPr>
          <p:spPr bwMode="auto">
            <a:xfrm flipH="1" flipV="1">
              <a:off x="200024" y="4261251"/>
              <a:ext cx="458890" cy="801112"/>
            </a:xfrm>
            <a:custGeom>
              <a:avLst/>
              <a:gdLst>
                <a:gd name="T0" fmla="*/ 42 w 75"/>
                <a:gd name="T1" fmla="*/ 19 h 131"/>
                <a:gd name="T2" fmla="*/ 42 w 75"/>
                <a:gd name="T3" fmla="*/ 4 h 131"/>
                <a:gd name="T4" fmla="*/ 42 w 75"/>
                <a:gd name="T5" fmla="*/ 4 h 131"/>
                <a:gd name="T6" fmla="*/ 42 w 75"/>
                <a:gd name="T7" fmla="*/ 56 h 131"/>
                <a:gd name="T8" fmla="*/ 52 w 75"/>
                <a:gd name="T9" fmla="*/ 79 h 131"/>
                <a:gd name="T10" fmla="*/ 75 w 75"/>
                <a:gd name="T11" fmla="*/ 88 h 131"/>
                <a:gd name="T12" fmla="*/ 75 w 75"/>
                <a:gd name="T13" fmla="*/ 131 h 131"/>
                <a:gd name="T14" fmla="*/ 22 w 75"/>
                <a:gd name="T15" fmla="*/ 109 h 131"/>
                <a:gd name="T16" fmla="*/ 0 w 75"/>
                <a:gd name="T17" fmla="*/ 56 h 131"/>
                <a:gd name="T18" fmla="*/ 0 w 75"/>
                <a:gd name="T19" fmla="*/ 0 h 131"/>
                <a:gd name="T20" fmla="*/ 0 w 75"/>
                <a:gd name="T21" fmla="*/ 19 h 131"/>
                <a:gd name="T22" fmla="*/ 42 w 75"/>
                <a:gd name="T23" fmla="*/ 19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5" h="131">
                  <a:moveTo>
                    <a:pt x="42" y="19"/>
                  </a:moveTo>
                  <a:cubicBezTo>
                    <a:pt x="42" y="4"/>
                    <a:pt x="42" y="4"/>
                    <a:pt x="42" y="4"/>
                  </a:cubicBezTo>
                  <a:cubicBezTo>
                    <a:pt x="42" y="4"/>
                    <a:pt x="42" y="4"/>
                    <a:pt x="42" y="4"/>
                  </a:cubicBezTo>
                  <a:cubicBezTo>
                    <a:pt x="42" y="56"/>
                    <a:pt x="42" y="56"/>
                    <a:pt x="42" y="56"/>
                  </a:cubicBezTo>
                  <a:cubicBezTo>
                    <a:pt x="42" y="65"/>
                    <a:pt x="46" y="73"/>
                    <a:pt x="52" y="79"/>
                  </a:cubicBezTo>
                  <a:cubicBezTo>
                    <a:pt x="58" y="85"/>
                    <a:pt x="66" y="88"/>
                    <a:pt x="75" y="88"/>
                  </a:cubicBezTo>
                  <a:cubicBezTo>
                    <a:pt x="75" y="131"/>
                    <a:pt x="75" y="131"/>
                    <a:pt x="75" y="131"/>
                  </a:cubicBezTo>
                  <a:cubicBezTo>
                    <a:pt x="55" y="131"/>
                    <a:pt x="36" y="123"/>
                    <a:pt x="22" y="109"/>
                  </a:cubicBezTo>
                  <a:cubicBezTo>
                    <a:pt x="7" y="95"/>
                    <a:pt x="0" y="76"/>
                    <a:pt x="0" y="5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9"/>
                    <a:pt x="0" y="19"/>
                    <a:pt x="0" y="19"/>
                  </a:cubicBezTo>
                  <a:lnTo>
                    <a:pt x="42" y="1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4097437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0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2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35" presetClass="path" presetSubtype="0" accel="40000" fill="hold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6.93889E-18 -3.45679E-6 L 0.08108 -3.45679E-6 " pathEditMode="relative" rAng="0" ptsTypes="AA" p14:bounceEnd="48000">
                                          <p:cBhvr>
                                            <p:cTn id="18" dur="400" spd="-100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045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7" grpId="0"/>
          <p:bldP spid="10" grpId="0">
            <p:tmplLst>
              <p:tmpl>
                <p:tnLst>
                  <p:par>
                    <p:cTn presetID="10" presetClass="entr" presetSubtype="0" fill="hold" nodeType="withEffect">
                      <p:stCondLst>
                        <p:cond delay="50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500"/>
                            <p:tgtEl>
                              <p:spTgt spid="10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0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2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35" presetClass="path" presetSubtype="0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6.93889E-18 -3.45679E-6 L 0.08108 -3.45679E-6 " pathEditMode="relative" rAng="0" ptsTypes="AA">
                                          <p:cBhvr>
                                            <p:cTn id="18" dur="400" spd="-100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045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7" grpId="0"/>
          <p:bldP spid="10" grpId="0">
            <p:tmplLst>
              <p:tmpl>
                <p:tnLst>
                  <p:par>
                    <p:cTn presetID="10" presetClass="entr" presetSubtype="0" fill="hold" nodeType="withEffect">
                      <p:stCondLst>
                        <p:cond delay="50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500"/>
                            <p:tgtEl>
                              <p:spTgt spid="10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</p:bldLst>
      </p:timing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 Large Text 5050 - Purple - Dark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200024" y="195264"/>
            <a:ext cx="4368134" cy="475297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Picture Placeholder 23"/>
          <p:cNvSpPr>
            <a:spLocks noGrp="1"/>
          </p:cNvSpPr>
          <p:nvPr userDrawn="1">
            <p:ph type="pic" sz="quarter" idx="14"/>
          </p:nvPr>
        </p:nvSpPr>
        <p:spPr>
          <a:xfrm>
            <a:off x="4670567" y="195263"/>
            <a:ext cx="4283825" cy="445798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10" name="Text Placeholder 9"/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400050" y="195263"/>
            <a:ext cx="4070491" cy="4752975"/>
          </a:xfrm>
        </p:spPr>
        <p:txBody>
          <a:bodyPr anchor="t" anchorCtr="0">
            <a:noAutofit/>
          </a:bodyPr>
          <a:lstStyle>
            <a:lvl1pPr marL="0" indent="0">
              <a:buNone/>
              <a:defRPr sz="5400" cap="all" baseline="0">
                <a:latin typeface="+mj-lt"/>
              </a:defRPr>
            </a:lvl1pPr>
          </a:lstStyle>
          <a:p>
            <a:pPr lvl="0"/>
            <a:r>
              <a:rPr lang="en-US" dirty="0"/>
              <a:t>Insert name</a:t>
            </a:r>
            <a:endParaRPr lang="en-GB" dirty="0"/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-46282" y="4137230"/>
            <a:ext cx="892664" cy="1139774"/>
            <a:chOff x="200024" y="3519768"/>
            <a:chExt cx="1208151" cy="1542595"/>
          </a:xfrm>
        </p:grpSpPr>
        <p:sp>
          <p:nvSpPr>
            <p:cNvPr id="15" name="Freeform 29"/>
            <p:cNvSpPr>
              <a:spLocks/>
            </p:cNvSpPr>
            <p:nvPr userDrawn="1"/>
          </p:nvSpPr>
          <p:spPr bwMode="auto">
            <a:xfrm flipH="1" flipV="1">
              <a:off x="200024" y="3519768"/>
              <a:ext cx="1208151" cy="1542595"/>
            </a:xfrm>
            <a:custGeom>
              <a:avLst/>
              <a:gdLst>
                <a:gd name="T0" fmla="*/ 43 w 197"/>
                <a:gd name="T1" fmla="*/ 0 h 252"/>
                <a:gd name="T2" fmla="*/ 43 w 197"/>
                <a:gd name="T3" fmla="*/ 4 h 252"/>
                <a:gd name="T4" fmla="*/ 43 w 197"/>
                <a:gd name="T5" fmla="*/ 56 h 252"/>
                <a:gd name="T6" fmla="*/ 43 w 197"/>
                <a:gd name="T7" fmla="*/ 56 h 252"/>
                <a:gd name="T8" fmla="*/ 197 w 197"/>
                <a:gd name="T9" fmla="*/ 210 h 252"/>
                <a:gd name="T10" fmla="*/ 197 w 197"/>
                <a:gd name="T11" fmla="*/ 252 h 252"/>
                <a:gd name="T12" fmla="*/ 0 w 197"/>
                <a:gd name="T13" fmla="*/ 56 h 252"/>
                <a:gd name="T14" fmla="*/ 0 w 197"/>
                <a:gd name="T15" fmla="*/ 4 h 252"/>
                <a:gd name="T16" fmla="*/ 0 w 197"/>
                <a:gd name="T17" fmla="*/ 19 h 252"/>
                <a:gd name="T18" fmla="*/ 43 w 197"/>
                <a:gd name="T19" fmla="*/ 19 h 252"/>
                <a:gd name="T20" fmla="*/ 43 w 197"/>
                <a:gd name="T21" fmla="*/ 0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7" h="252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43" y="56"/>
                    <a:pt x="43" y="56"/>
                    <a:pt x="43" y="56"/>
                  </a:cubicBezTo>
                  <a:cubicBezTo>
                    <a:pt x="43" y="56"/>
                    <a:pt x="43" y="56"/>
                    <a:pt x="43" y="56"/>
                  </a:cubicBezTo>
                  <a:cubicBezTo>
                    <a:pt x="43" y="141"/>
                    <a:pt x="112" y="210"/>
                    <a:pt x="197" y="210"/>
                  </a:cubicBezTo>
                  <a:cubicBezTo>
                    <a:pt x="197" y="252"/>
                    <a:pt x="197" y="252"/>
                    <a:pt x="197" y="252"/>
                  </a:cubicBezTo>
                  <a:cubicBezTo>
                    <a:pt x="88" y="252"/>
                    <a:pt x="0" y="164"/>
                    <a:pt x="0" y="56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43" y="19"/>
                    <a:pt x="43" y="19"/>
                    <a:pt x="43" y="19"/>
                  </a:cubicBezTo>
                  <a:lnTo>
                    <a:pt x="43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6" name="Freeform 30"/>
            <p:cNvSpPr>
              <a:spLocks/>
            </p:cNvSpPr>
            <p:nvPr userDrawn="1"/>
          </p:nvSpPr>
          <p:spPr bwMode="auto">
            <a:xfrm flipH="1" flipV="1">
              <a:off x="200024" y="3887917"/>
              <a:ext cx="832224" cy="1174446"/>
            </a:xfrm>
            <a:custGeom>
              <a:avLst/>
              <a:gdLst>
                <a:gd name="T0" fmla="*/ 43 w 136"/>
                <a:gd name="T1" fmla="*/ 4 h 192"/>
                <a:gd name="T2" fmla="*/ 43 w 136"/>
                <a:gd name="T3" fmla="*/ 4 h 192"/>
                <a:gd name="T4" fmla="*/ 43 w 136"/>
                <a:gd name="T5" fmla="*/ 56 h 192"/>
                <a:gd name="T6" fmla="*/ 136 w 136"/>
                <a:gd name="T7" fmla="*/ 149 h 192"/>
                <a:gd name="T8" fmla="*/ 136 w 136"/>
                <a:gd name="T9" fmla="*/ 192 h 192"/>
                <a:gd name="T10" fmla="*/ 0 w 136"/>
                <a:gd name="T11" fmla="*/ 56 h 192"/>
                <a:gd name="T12" fmla="*/ 0 w 136"/>
                <a:gd name="T13" fmla="*/ 4 h 192"/>
                <a:gd name="T14" fmla="*/ 0 w 136"/>
                <a:gd name="T15" fmla="*/ 0 h 192"/>
                <a:gd name="T16" fmla="*/ 0 w 136"/>
                <a:gd name="T17" fmla="*/ 19 h 192"/>
                <a:gd name="T18" fmla="*/ 43 w 136"/>
                <a:gd name="T19" fmla="*/ 19 h 192"/>
                <a:gd name="T20" fmla="*/ 43 w 136"/>
                <a:gd name="T21" fmla="*/ 4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6" h="192">
                  <a:moveTo>
                    <a:pt x="43" y="4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43" y="56"/>
                    <a:pt x="43" y="56"/>
                    <a:pt x="43" y="56"/>
                  </a:cubicBezTo>
                  <a:cubicBezTo>
                    <a:pt x="43" y="107"/>
                    <a:pt x="84" y="149"/>
                    <a:pt x="136" y="149"/>
                  </a:cubicBezTo>
                  <a:cubicBezTo>
                    <a:pt x="136" y="192"/>
                    <a:pt x="136" y="192"/>
                    <a:pt x="136" y="192"/>
                  </a:cubicBezTo>
                  <a:cubicBezTo>
                    <a:pt x="61" y="192"/>
                    <a:pt x="0" y="131"/>
                    <a:pt x="0" y="56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43" y="19"/>
                    <a:pt x="43" y="19"/>
                    <a:pt x="43" y="19"/>
                  </a:cubicBezTo>
                  <a:lnTo>
                    <a:pt x="43" y="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7" name="Freeform 31"/>
            <p:cNvSpPr>
              <a:spLocks/>
            </p:cNvSpPr>
            <p:nvPr userDrawn="1"/>
          </p:nvSpPr>
          <p:spPr bwMode="auto">
            <a:xfrm flipH="1" flipV="1">
              <a:off x="200024" y="4261251"/>
              <a:ext cx="458890" cy="801112"/>
            </a:xfrm>
            <a:custGeom>
              <a:avLst/>
              <a:gdLst>
                <a:gd name="T0" fmla="*/ 42 w 75"/>
                <a:gd name="T1" fmla="*/ 19 h 131"/>
                <a:gd name="T2" fmla="*/ 42 w 75"/>
                <a:gd name="T3" fmla="*/ 4 h 131"/>
                <a:gd name="T4" fmla="*/ 42 w 75"/>
                <a:gd name="T5" fmla="*/ 4 h 131"/>
                <a:gd name="T6" fmla="*/ 42 w 75"/>
                <a:gd name="T7" fmla="*/ 56 h 131"/>
                <a:gd name="T8" fmla="*/ 52 w 75"/>
                <a:gd name="T9" fmla="*/ 79 h 131"/>
                <a:gd name="T10" fmla="*/ 75 w 75"/>
                <a:gd name="T11" fmla="*/ 88 h 131"/>
                <a:gd name="T12" fmla="*/ 75 w 75"/>
                <a:gd name="T13" fmla="*/ 131 h 131"/>
                <a:gd name="T14" fmla="*/ 22 w 75"/>
                <a:gd name="T15" fmla="*/ 109 h 131"/>
                <a:gd name="T16" fmla="*/ 0 w 75"/>
                <a:gd name="T17" fmla="*/ 56 h 131"/>
                <a:gd name="T18" fmla="*/ 0 w 75"/>
                <a:gd name="T19" fmla="*/ 0 h 131"/>
                <a:gd name="T20" fmla="*/ 0 w 75"/>
                <a:gd name="T21" fmla="*/ 19 h 131"/>
                <a:gd name="T22" fmla="*/ 42 w 75"/>
                <a:gd name="T23" fmla="*/ 19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5" h="131">
                  <a:moveTo>
                    <a:pt x="42" y="19"/>
                  </a:moveTo>
                  <a:cubicBezTo>
                    <a:pt x="42" y="4"/>
                    <a:pt x="42" y="4"/>
                    <a:pt x="42" y="4"/>
                  </a:cubicBezTo>
                  <a:cubicBezTo>
                    <a:pt x="42" y="4"/>
                    <a:pt x="42" y="4"/>
                    <a:pt x="42" y="4"/>
                  </a:cubicBezTo>
                  <a:cubicBezTo>
                    <a:pt x="42" y="56"/>
                    <a:pt x="42" y="56"/>
                    <a:pt x="42" y="56"/>
                  </a:cubicBezTo>
                  <a:cubicBezTo>
                    <a:pt x="42" y="65"/>
                    <a:pt x="46" y="73"/>
                    <a:pt x="52" y="79"/>
                  </a:cubicBezTo>
                  <a:cubicBezTo>
                    <a:pt x="58" y="85"/>
                    <a:pt x="66" y="88"/>
                    <a:pt x="75" y="88"/>
                  </a:cubicBezTo>
                  <a:cubicBezTo>
                    <a:pt x="75" y="131"/>
                    <a:pt x="75" y="131"/>
                    <a:pt x="75" y="131"/>
                  </a:cubicBezTo>
                  <a:cubicBezTo>
                    <a:pt x="55" y="131"/>
                    <a:pt x="36" y="123"/>
                    <a:pt x="22" y="109"/>
                  </a:cubicBezTo>
                  <a:cubicBezTo>
                    <a:pt x="7" y="95"/>
                    <a:pt x="0" y="76"/>
                    <a:pt x="0" y="5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9"/>
                    <a:pt x="0" y="19"/>
                    <a:pt x="0" y="19"/>
                  </a:cubicBezTo>
                  <a:lnTo>
                    <a:pt x="42" y="1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828943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0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2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35" presetClass="path" presetSubtype="0" accel="40000" fill="hold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6.93889E-18 -3.45679E-6 L 0.08108 -3.45679E-6 " pathEditMode="relative" rAng="0" ptsTypes="AA" p14:bounceEnd="48000">
                                          <p:cBhvr>
                                            <p:cTn id="18" dur="400" spd="-100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045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7" grpId="0"/>
          <p:bldP spid="10" grpId="0">
            <p:tmplLst>
              <p:tmpl>
                <p:tnLst>
                  <p:par>
                    <p:cTn presetID="10" presetClass="entr" presetSubtype="0" fill="hold" nodeType="withEffect">
                      <p:stCondLst>
                        <p:cond delay="50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500"/>
                            <p:tgtEl>
                              <p:spTgt spid="10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0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2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35" presetClass="path" presetSubtype="0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6.93889E-18 -3.45679E-6 L 0.08108 -3.45679E-6 " pathEditMode="relative" rAng="0" ptsTypes="AA">
                                          <p:cBhvr>
                                            <p:cTn id="18" dur="400" spd="-100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045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7" grpId="0"/>
          <p:bldP spid="10" grpId="0">
            <p:tmplLst>
              <p:tmpl>
                <p:tnLst>
                  <p:par>
                    <p:cTn presetID="10" presetClass="entr" presetSubtype="0" fill="hold" nodeType="withEffect">
                      <p:stCondLst>
                        <p:cond delay="50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500"/>
                            <p:tgtEl>
                              <p:spTgt spid="10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</p:bldLst>
      </p:timing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- 4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5496732" y="4293012"/>
            <a:ext cx="3647268" cy="8504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948017" y="843558"/>
            <a:ext cx="8000721" cy="922483"/>
          </a:xfrm>
          <a:prstGeom prst="rect">
            <a:avLst/>
          </a:prstGeom>
          <a:solidFill>
            <a:srgbClr val="B400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948017" y="1902049"/>
            <a:ext cx="8000721" cy="92248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6" name="Group 5"/>
          <p:cNvGrpSpPr/>
          <p:nvPr userDrawn="1"/>
        </p:nvGrpSpPr>
        <p:grpSpPr>
          <a:xfrm>
            <a:off x="-61524" y="437801"/>
            <a:ext cx="1330981" cy="3206338"/>
            <a:chOff x="-95142" y="310068"/>
            <a:chExt cx="1888554" cy="4549533"/>
          </a:xfrm>
        </p:grpSpPr>
        <p:pic>
          <p:nvPicPr>
            <p:cNvPr id="3" name="Picture 6"/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-91572" y="323851"/>
              <a:ext cx="1884984" cy="45314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4"/>
            <p:cNvPicPr>
              <a:picLocks noChangeAspect="1" noChangeArrowheads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-95142" y="323075"/>
              <a:ext cx="1888554" cy="4536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7"/>
            <p:cNvPicPr>
              <a:picLocks noChangeAspect="1" noChangeArrowheads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-94361" y="310068"/>
              <a:ext cx="1887773" cy="45381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Rectangle 11"/>
          <p:cNvSpPr/>
          <p:nvPr userDrawn="1"/>
        </p:nvSpPr>
        <p:spPr>
          <a:xfrm>
            <a:off x="948017" y="4019031"/>
            <a:ext cx="8000721" cy="9224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 userDrawn="1"/>
        </p:nvSpPr>
        <p:spPr>
          <a:xfrm>
            <a:off x="948017" y="2960540"/>
            <a:ext cx="8000721" cy="92248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0" hasCustomPrompt="1"/>
          </p:nvPr>
        </p:nvSpPr>
        <p:spPr>
          <a:xfrm>
            <a:off x="1047600" y="900389"/>
            <a:ext cx="7786687" cy="861179"/>
          </a:xfrm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lnSpc>
                <a:spcPts val="8000"/>
              </a:lnSpc>
              <a:spcBef>
                <a:spcPct val="0"/>
              </a:spcBef>
              <a:buNone/>
              <a:defRPr lang="en-US" sz="6000" kern="1200" cap="all" baseline="0" dirty="0" smtClean="0">
                <a:solidFill>
                  <a:prstClr val="white"/>
                </a:solidFill>
                <a:latin typeface="+mj-lt"/>
                <a:ea typeface="+mn-ea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en-US" dirty="0"/>
              <a:t>Section 1</a:t>
            </a:r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1" hasCustomPrompt="1"/>
          </p:nvPr>
        </p:nvSpPr>
        <p:spPr>
          <a:xfrm>
            <a:off x="1047600" y="1948618"/>
            <a:ext cx="7786687" cy="861179"/>
          </a:xfrm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lnSpc>
                <a:spcPts val="8000"/>
              </a:lnSpc>
              <a:spcBef>
                <a:spcPct val="0"/>
              </a:spcBef>
              <a:buNone/>
              <a:defRPr lang="en-US" sz="6000" kern="1200" cap="all" baseline="0" dirty="0" smtClean="0">
                <a:solidFill>
                  <a:prstClr val="white"/>
                </a:solidFill>
                <a:latin typeface="+mj-lt"/>
                <a:ea typeface="+mn-ea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en-US" dirty="0"/>
              <a:t>Section 2</a:t>
            </a:r>
          </a:p>
        </p:txBody>
      </p:sp>
      <p:sp>
        <p:nvSpPr>
          <p:cNvPr id="17" name="Text Placeholder 14"/>
          <p:cNvSpPr>
            <a:spLocks noGrp="1"/>
          </p:cNvSpPr>
          <p:nvPr>
            <p:ph type="body" sz="quarter" idx="12" hasCustomPrompt="1"/>
          </p:nvPr>
        </p:nvSpPr>
        <p:spPr>
          <a:xfrm>
            <a:off x="1047600" y="3011187"/>
            <a:ext cx="7786687" cy="861179"/>
          </a:xfrm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lnSpc>
                <a:spcPts val="8000"/>
              </a:lnSpc>
              <a:spcBef>
                <a:spcPct val="0"/>
              </a:spcBef>
              <a:buNone/>
              <a:defRPr lang="en-US" sz="6000" kern="1200" cap="all" baseline="0" dirty="0" smtClean="0">
                <a:solidFill>
                  <a:schemeClr val="bg2"/>
                </a:solidFill>
                <a:latin typeface="+mj-lt"/>
                <a:ea typeface="+mn-ea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en-US" dirty="0"/>
              <a:t>Section 3</a:t>
            </a:r>
          </a:p>
        </p:txBody>
      </p:sp>
      <p:sp>
        <p:nvSpPr>
          <p:cNvPr id="13" name="Text Placeholder 14"/>
          <p:cNvSpPr>
            <a:spLocks noGrp="1"/>
          </p:cNvSpPr>
          <p:nvPr>
            <p:ph type="body" sz="quarter" idx="13" hasCustomPrompt="1"/>
          </p:nvPr>
        </p:nvSpPr>
        <p:spPr>
          <a:xfrm>
            <a:off x="1047600" y="4072426"/>
            <a:ext cx="7786687" cy="861179"/>
          </a:xfrm>
        </p:spPr>
        <p:txBody>
          <a:bodyPr anchor="ctr" anchorCtr="0">
            <a:noAutofit/>
          </a:bodyPr>
          <a:lstStyle>
            <a:lvl1pPr algn="ctr" defTabSz="914400" rtl="0" eaLnBrk="1" latinLnBrk="0" hangingPunct="1">
              <a:lnSpc>
                <a:spcPts val="8000"/>
              </a:lnSpc>
              <a:spcBef>
                <a:spcPct val="0"/>
              </a:spcBef>
              <a:buNone/>
              <a:defRPr lang="en-US" sz="6000" kern="1200" cap="all" baseline="0" dirty="0" smtClean="0">
                <a:solidFill>
                  <a:prstClr val="white"/>
                </a:solidFill>
                <a:latin typeface="+mj-lt"/>
                <a:ea typeface="+mn-ea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en-US" dirty="0"/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34854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4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0.20061 L -2.22222E-6 3.20988E-6 " pathEditMode="relative" rAng="0" ptsTypes="AA">
                                      <p:cBhvr>
                                        <p:cTn id="9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00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2" fill="hold" grpId="0" nodeType="withEffect">
                                  <p:stCondLst>
                                    <p:cond delay="6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9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3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3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2" grpId="0" animBg="1"/>
      <p:bldP spid="9" grpId="0" animBg="1"/>
      <p:bldP spid="15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3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>
        <p:tmplLst>
          <p:tmpl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3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>
        <p:tmplLst>
          <p:tmpl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3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>
        <p:tmplLst>
          <p:tmpl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3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 Large Text 5050 - Light Magenta - Dark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200024" y="195264"/>
            <a:ext cx="4368134" cy="475297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Picture Placeholder 23"/>
          <p:cNvSpPr>
            <a:spLocks noGrp="1"/>
          </p:cNvSpPr>
          <p:nvPr userDrawn="1">
            <p:ph type="pic" sz="quarter" idx="14"/>
          </p:nvPr>
        </p:nvSpPr>
        <p:spPr>
          <a:xfrm>
            <a:off x="4670567" y="195263"/>
            <a:ext cx="4283825" cy="445798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10" name="Text Placeholder 9"/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400050" y="195263"/>
            <a:ext cx="4070491" cy="4752975"/>
          </a:xfrm>
        </p:spPr>
        <p:txBody>
          <a:bodyPr anchor="t" anchorCtr="0">
            <a:noAutofit/>
          </a:bodyPr>
          <a:lstStyle>
            <a:lvl1pPr marL="0" indent="0">
              <a:buNone/>
              <a:defRPr sz="5400" cap="all" baseline="0">
                <a:latin typeface="+mj-lt"/>
              </a:defRPr>
            </a:lvl1pPr>
          </a:lstStyle>
          <a:p>
            <a:pPr lvl="0"/>
            <a:r>
              <a:rPr lang="en-US" dirty="0"/>
              <a:t>Insert name</a:t>
            </a:r>
            <a:endParaRPr lang="en-GB" dirty="0"/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-46282" y="4137230"/>
            <a:ext cx="892664" cy="1139774"/>
            <a:chOff x="200024" y="3519768"/>
            <a:chExt cx="1208151" cy="1542595"/>
          </a:xfrm>
        </p:grpSpPr>
        <p:sp>
          <p:nvSpPr>
            <p:cNvPr id="15" name="Freeform 29"/>
            <p:cNvSpPr>
              <a:spLocks/>
            </p:cNvSpPr>
            <p:nvPr userDrawn="1"/>
          </p:nvSpPr>
          <p:spPr bwMode="auto">
            <a:xfrm flipH="1" flipV="1">
              <a:off x="200024" y="3519768"/>
              <a:ext cx="1208151" cy="1542595"/>
            </a:xfrm>
            <a:custGeom>
              <a:avLst/>
              <a:gdLst>
                <a:gd name="T0" fmla="*/ 43 w 197"/>
                <a:gd name="T1" fmla="*/ 0 h 252"/>
                <a:gd name="T2" fmla="*/ 43 w 197"/>
                <a:gd name="T3" fmla="*/ 4 h 252"/>
                <a:gd name="T4" fmla="*/ 43 w 197"/>
                <a:gd name="T5" fmla="*/ 56 h 252"/>
                <a:gd name="T6" fmla="*/ 43 w 197"/>
                <a:gd name="T7" fmla="*/ 56 h 252"/>
                <a:gd name="T8" fmla="*/ 197 w 197"/>
                <a:gd name="T9" fmla="*/ 210 h 252"/>
                <a:gd name="T10" fmla="*/ 197 w 197"/>
                <a:gd name="T11" fmla="*/ 252 h 252"/>
                <a:gd name="T12" fmla="*/ 0 w 197"/>
                <a:gd name="T13" fmla="*/ 56 h 252"/>
                <a:gd name="T14" fmla="*/ 0 w 197"/>
                <a:gd name="T15" fmla="*/ 4 h 252"/>
                <a:gd name="T16" fmla="*/ 0 w 197"/>
                <a:gd name="T17" fmla="*/ 19 h 252"/>
                <a:gd name="T18" fmla="*/ 43 w 197"/>
                <a:gd name="T19" fmla="*/ 19 h 252"/>
                <a:gd name="T20" fmla="*/ 43 w 197"/>
                <a:gd name="T21" fmla="*/ 0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7" h="252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43" y="56"/>
                    <a:pt x="43" y="56"/>
                    <a:pt x="43" y="56"/>
                  </a:cubicBezTo>
                  <a:cubicBezTo>
                    <a:pt x="43" y="56"/>
                    <a:pt x="43" y="56"/>
                    <a:pt x="43" y="56"/>
                  </a:cubicBezTo>
                  <a:cubicBezTo>
                    <a:pt x="43" y="141"/>
                    <a:pt x="112" y="210"/>
                    <a:pt x="197" y="210"/>
                  </a:cubicBezTo>
                  <a:cubicBezTo>
                    <a:pt x="197" y="252"/>
                    <a:pt x="197" y="252"/>
                    <a:pt x="197" y="252"/>
                  </a:cubicBezTo>
                  <a:cubicBezTo>
                    <a:pt x="88" y="252"/>
                    <a:pt x="0" y="164"/>
                    <a:pt x="0" y="56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43" y="19"/>
                    <a:pt x="43" y="19"/>
                    <a:pt x="43" y="19"/>
                  </a:cubicBezTo>
                  <a:lnTo>
                    <a:pt x="43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6" name="Freeform 30"/>
            <p:cNvSpPr>
              <a:spLocks/>
            </p:cNvSpPr>
            <p:nvPr userDrawn="1"/>
          </p:nvSpPr>
          <p:spPr bwMode="auto">
            <a:xfrm flipH="1" flipV="1">
              <a:off x="200024" y="3887917"/>
              <a:ext cx="832224" cy="1174446"/>
            </a:xfrm>
            <a:custGeom>
              <a:avLst/>
              <a:gdLst>
                <a:gd name="T0" fmla="*/ 43 w 136"/>
                <a:gd name="T1" fmla="*/ 4 h 192"/>
                <a:gd name="T2" fmla="*/ 43 w 136"/>
                <a:gd name="T3" fmla="*/ 4 h 192"/>
                <a:gd name="T4" fmla="*/ 43 w 136"/>
                <a:gd name="T5" fmla="*/ 56 h 192"/>
                <a:gd name="T6" fmla="*/ 136 w 136"/>
                <a:gd name="T7" fmla="*/ 149 h 192"/>
                <a:gd name="T8" fmla="*/ 136 w 136"/>
                <a:gd name="T9" fmla="*/ 192 h 192"/>
                <a:gd name="T10" fmla="*/ 0 w 136"/>
                <a:gd name="T11" fmla="*/ 56 h 192"/>
                <a:gd name="T12" fmla="*/ 0 w 136"/>
                <a:gd name="T13" fmla="*/ 4 h 192"/>
                <a:gd name="T14" fmla="*/ 0 w 136"/>
                <a:gd name="T15" fmla="*/ 0 h 192"/>
                <a:gd name="T16" fmla="*/ 0 w 136"/>
                <a:gd name="T17" fmla="*/ 19 h 192"/>
                <a:gd name="T18" fmla="*/ 43 w 136"/>
                <a:gd name="T19" fmla="*/ 19 h 192"/>
                <a:gd name="T20" fmla="*/ 43 w 136"/>
                <a:gd name="T21" fmla="*/ 4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6" h="192">
                  <a:moveTo>
                    <a:pt x="43" y="4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43" y="56"/>
                    <a:pt x="43" y="56"/>
                    <a:pt x="43" y="56"/>
                  </a:cubicBezTo>
                  <a:cubicBezTo>
                    <a:pt x="43" y="107"/>
                    <a:pt x="84" y="149"/>
                    <a:pt x="136" y="149"/>
                  </a:cubicBezTo>
                  <a:cubicBezTo>
                    <a:pt x="136" y="192"/>
                    <a:pt x="136" y="192"/>
                    <a:pt x="136" y="192"/>
                  </a:cubicBezTo>
                  <a:cubicBezTo>
                    <a:pt x="61" y="192"/>
                    <a:pt x="0" y="131"/>
                    <a:pt x="0" y="56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43" y="19"/>
                    <a:pt x="43" y="19"/>
                    <a:pt x="43" y="19"/>
                  </a:cubicBezTo>
                  <a:lnTo>
                    <a:pt x="43" y="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7" name="Freeform 31"/>
            <p:cNvSpPr>
              <a:spLocks/>
            </p:cNvSpPr>
            <p:nvPr userDrawn="1"/>
          </p:nvSpPr>
          <p:spPr bwMode="auto">
            <a:xfrm flipH="1" flipV="1">
              <a:off x="200024" y="4261251"/>
              <a:ext cx="458890" cy="801112"/>
            </a:xfrm>
            <a:custGeom>
              <a:avLst/>
              <a:gdLst>
                <a:gd name="T0" fmla="*/ 42 w 75"/>
                <a:gd name="T1" fmla="*/ 19 h 131"/>
                <a:gd name="T2" fmla="*/ 42 w 75"/>
                <a:gd name="T3" fmla="*/ 4 h 131"/>
                <a:gd name="T4" fmla="*/ 42 w 75"/>
                <a:gd name="T5" fmla="*/ 4 h 131"/>
                <a:gd name="T6" fmla="*/ 42 w 75"/>
                <a:gd name="T7" fmla="*/ 56 h 131"/>
                <a:gd name="T8" fmla="*/ 52 w 75"/>
                <a:gd name="T9" fmla="*/ 79 h 131"/>
                <a:gd name="T10" fmla="*/ 75 w 75"/>
                <a:gd name="T11" fmla="*/ 88 h 131"/>
                <a:gd name="T12" fmla="*/ 75 w 75"/>
                <a:gd name="T13" fmla="*/ 131 h 131"/>
                <a:gd name="T14" fmla="*/ 22 w 75"/>
                <a:gd name="T15" fmla="*/ 109 h 131"/>
                <a:gd name="T16" fmla="*/ 0 w 75"/>
                <a:gd name="T17" fmla="*/ 56 h 131"/>
                <a:gd name="T18" fmla="*/ 0 w 75"/>
                <a:gd name="T19" fmla="*/ 0 h 131"/>
                <a:gd name="T20" fmla="*/ 0 w 75"/>
                <a:gd name="T21" fmla="*/ 19 h 131"/>
                <a:gd name="T22" fmla="*/ 42 w 75"/>
                <a:gd name="T23" fmla="*/ 19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5" h="131">
                  <a:moveTo>
                    <a:pt x="42" y="19"/>
                  </a:moveTo>
                  <a:cubicBezTo>
                    <a:pt x="42" y="4"/>
                    <a:pt x="42" y="4"/>
                    <a:pt x="42" y="4"/>
                  </a:cubicBezTo>
                  <a:cubicBezTo>
                    <a:pt x="42" y="4"/>
                    <a:pt x="42" y="4"/>
                    <a:pt x="42" y="4"/>
                  </a:cubicBezTo>
                  <a:cubicBezTo>
                    <a:pt x="42" y="56"/>
                    <a:pt x="42" y="56"/>
                    <a:pt x="42" y="56"/>
                  </a:cubicBezTo>
                  <a:cubicBezTo>
                    <a:pt x="42" y="65"/>
                    <a:pt x="46" y="73"/>
                    <a:pt x="52" y="79"/>
                  </a:cubicBezTo>
                  <a:cubicBezTo>
                    <a:pt x="58" y="85"/>
                    <a:pt x="66" y="88"/>
                    <a:pt x="75" y="88"/>
                  </a:cubicBezTo>
                  <a:cubicBezTo>
                    <a:pt x="75" y="131"/>
                    <a:pt x="75" y="131"/>
                    <a:pt x="75" y="131"/>
                  </a:cubicBezTo>
                  <a:cubicBezTo>
                    <a:pt x="55" y="131"/>
                    <a:pt x="36" y="123"/>
                    <a:pt x="22" y="109"/>
                  </a:cubicBezTo>
                  <a:cubicBezTo>
                    <a:pt x="7" y="95"/>
                    <a:pt x="0" y="76"/>
                    <a:pt x="0" y="5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9"/>
                    <a:pt x="0" y="19"/>
                    <a:pt x="0" y="19"/>
                  </a:cubicBezTo>
                  <a:lnTo>
                    <a:pt x="42" y="1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657726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0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2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35" presetClass="path" presetSubtype="0" accel="40000" fill="hold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6.93889E-18 -3.45679E-6 L 0.08108 -3.45679E-6 " pathEditMode="relative" rAng="0" ptsTypes="AA" p14:bounceEnd="48000">
                                          <p:cBhvr>
                                            <p:cTn id="18" dur="400" spd="-100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045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7" grpId="0"/>
          <p:bldP spid="10" grpId="0">
            <p:tmplLst>
              <p:tmpl>
                <p:tnLst>
                  <p:par>
                    <p:cTn presetID="10" presetClass="entr" presetSubtype="0" fill="hold" nodeType="withEffect">
                      <p:stCondLst>
                        <p:cond delay="50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500"/>
                            <p:tgtEl>
                              <p:spTgt spid="10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0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2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35" presetClass="path" presetSubtype="0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6.93889E-18 -3.45679E-6 L 0.08108 -3.45679E-6 " pathEditMode="relative" rAng="0" ptsTypes="AA">
                                          <p:cBhvr>
                                            <p:cTn id="18" dur="400" spd="-100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045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7" grpId="0"/>
          <p:bldP spid="10" grpId="0">
            <p:tmplLst>
              <p:tmpl>
                <p:tnLst>
                  <p:par>
                    <p:cTn presetID="10" presetClass="entr" presetSubtype="0" fill="hold" nodeType="withEffect">
                      <p:stCondLst>
                        <p:cond delay="50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500"/>
                            <p:tgtEl>
                              <p:spTgt spid="10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</p:bldLst>
      </p:timing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 Large Text 5050 - Dark Blue - Dark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200024" y="195264"/>
            <a:ext cx="4368134" cy="475297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Picture Placeholder 23"/>
          <p:cNvSpPr>
            <a:spLocks noGrp="1"/>
          </p:cNvSpPr>
          <p:nvPr userDrawn="1">
            <p:ph type="pic" sz="quarter" idx="14"/>
          </p:nvPr>
        </p:nvSpPr>
        <p:spPr>
          <a:xfrm>
            <a:off x="4670567" y="195263"/>
            <a:ext cx="4283825" cy="445798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10" name="Text Placeholder 9"/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400050" y="195263"/>
            <a:ext cx="4070491" cy="4752975"/>
          </a:xfrm>
        </p:spPr>
        <p:txBody>
          <a:bodyPr anchor="t" anchorCtr="0">
            <a:noAutofit/>
          </a:bodyPr>
          <a:lstStyle>
            <a:lvl1pPr marL="0" indent="0">
              <a:buNone/>
              <a:defRPr sz="5400" cap="all" baseline="0">
                <a:latin typeface="+mj-lt"/>
              </a:defRPr>
            </a:lvl1pPr>
          </a:lstStyle>
          <a:p>
            <a:pPr lvl="0"/>
            <a:r>
              <a:rPr lang="en-US" dirty="0"/>
              <a:t>Insert name</a:t>
            </a:r>
            <a:endParaRPr lang="en-GB" dirty="0"/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-46282" y="4137230"/>
            <a:ext cx="892664" cy="1139774"/>
            <a:chOff x="200024" y="3519768"/>
            <a:chExt cx="1208151" cy="1542595"/>
          </a:xfrm>
        </p:grpSpPr>
        <p:sp>
          <p:nvSpPr>
            <p:cNvPr id="15" name="Freeform 29"/>
            <p:cNvSpPr>
              <a:spLocks/>
            </p:cNvSpPr>
            <p:nvPr userDrawn="1"/>
          </p:nvSpPr>
          <p:spPr bwMode="auto">
            <a:xfrm flipH="1" flipV="1">
              <a:off x="200024" y="3519768"/>
              <a:ext cx="1208151" cy="1542595"/>
            </a:xfrm>
            <a:custGeom>
              <a:avLst/>
              <a:gdLst>
                <a:gd name="T0" fmla="*/ 43 w 197"/>
                <a:gd name="T1" fmla="*/ 0 h 252"/>
                <a:gd name="T2" fmla="*/ 43 w 197"/>
                <a:gd name="T3" fmla="*/ 4 h 252"/>
                <a:gd name="T4" fmla="*/ 43 w 197"/>
                <a:gd name="T5" fmla="*/ 56 h 252"/>
                <a:gd name="T6" fmla="*/ 43 w 197"/>
                <a:gd name="T7" fmla="*/ 56 h 252"/>
                <a:gd name="T8" fmla="*/ 197 w 197"/>
                <a:gd name="T9" fmla="*/ 210 h 252"/>
                <a:gd name="T10" fmla="*/ 197 w 197"/>
                <a:gd name="T11" fmla="*/ 252 h 252"/>
                <a:gd name="T12" fmla="*/ 0 w 197"/>
                <a:gd name="T13" fmla="*/ 56 h 252"/>
                <a:gd name="T14" fmla="*/ 0 w 197"/>
                <a:gd name="T15" fmla="*/ 4 h 252"/>
                <a:gd name="T16" fmla="*/ 0 w 197"/>
                <a:gd name="T17" fmla="*/ 19 h 252"/>
                <a:gd name="T18" fmla="*/ 43 w 197"/>
                <a:gd name="T19" fmla="*/ 19 h 252"/>
                <a:gd name="T20" fmla="*/ 43 w 197"/>
                <a:gd name="T21" fmla="*/ 0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7" h="252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43" y="56"/>
                    <a:pt x="43" y="56"/>
                    <a:pt x="43" y="56"/>
                  </a:cubicBezTo>
                  <a:cubicBezTo>
                    <a:pt x="43" y="56"/>
                    <a:pt x="43" y="56"/>
                    <a:pt x="43" y="56"/>
                  </a:cubicBezTo>
                  <a:cubicBezTo>
                    <a:pt x="43" y="141"/>
                    <a:pt x="112" y="210"/>
                    <a:pt x="197" y="210"/>
                  </a:cubicBezTo>
                  <a:cubicBezTo>
                    <a:pt x="197" y="252"/>
                    <a:pt x="197" y="252"/>
                    <a:pt x="197" y="252"/>
                  </a:cubicBezTo>
                  <a:cubicBezTo>
                    <a:pt x="88" y="252"/>
                    <a:pt x="0" y="164"/>
                    <a:pt x="0" y="56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43" y="19"/>
                    <a:pt x="43" y="19"/>
                    <a:pt x="43" y="19"/>
                  </a:cubicBezTo>
                  <a:lnTo>
                    <a:pt x="43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6" name="Freeform 30"/>
            <p:cNvSpPr>
              <a:spLocks/>
            </p:cNvSpPr>
            <p:nvPr userDrawn="1"/>
          </p:nvSpPr>
          <p:spPr bwMode="auto">
            <a:xfrm flipH="1" flipV="1">
              <a:off x="200024" y="3887917"/>
              <a:ext cx="832224" cy="1174446"/>
            </a:xfrm>
            <a:custGeom>
              <a:avLst/>
              <a:gdLst>
                <a:gd name="T0" fmla="*/ 43 w 136"/>
                <a:gd name="T1" fmla="*/ 4 h 192"/>
                <a:gd name="T2" fmla="*/ 43 w 136"/>
                <a:gd name="T3" fmla="*/ 4 h 192"/>
                <a:gd name="T4" fmla="*/ 43 w 136"/>
                <a:gd name="T5" fmla="*/ 56 h 192"/>
                <a:gd name="T6" fmla="*/ 136 w 136"/>
                <a:gd name="T7" fmla="*/ 149 h 192"/>
                <a:gd name="T8" fmla="*/ 136 w 136"/>
                <a:gd name="T9" fmla="*/ 192 h 192"/>
                <a:gd name="T10" fmla="*/ 0 w 136"/>
                <a:gd name="T11" fmla="*/ 56 h 192"/>
                <a:gd name="T12" fmla="*/ 0 w 136"/>
                <a:gd name="T13" fmla="*/ 4 h 192"/>
                <a:gd name="T14" fmla="*/ 0 w 136"/>
                <a:gd name="T15" fmla="*/ 0 h 192"/>
                <a:gd name="T16" fmla="*/ 0 w 136"/>
                <a:gd name="T17" fmla="*/ 19 h 192"/>
                <a:gd name="T18" fmla="*/ 43 w 136"/>
                <a:gd name="T19" fmla="*/ 19 h 192"/>
                <a:gd name="T20" fmla="*/ 43 w 136"/>
                <a:gd name="T21" fmla="*/ 4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6" h="192">
                  <a:moveTo>
                    <a:pt x="43" y="4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43" y="56"/>
                    <a:pt x="43" y="56"/>
                    <a:pt x="43" y="56"/>
                  </a:cubicBezTo>
                  <a:cubicBezTo>
                    <a:pt x="43" y="107"/>
                    <a:pt x="84" y="149"/>
                    <a:pt x="136" y="149"/>
                  </a:cubicBezTo>
                  <a:cubicBezTo>
                    <a:pt x="136" y="192"/>
                    <a:pt x="136" y="192"/>
                    <a:pt x="136" y="192"/>
                  </a:cubicBezTo>
                  <a:cubicBezTo>
                    <a:pt x="61" y="192"/>
                    <a:pt x="0" y="131"/>
                    <a:pt x="0" y="56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43" y="19"/>
                    <a:pt x="43" y="19"/>
                    <a:pt x="43" y="19"/>
                  </a:cubicBezTo>
                  <a:lnTo>
                    <a:pt x="43" y="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7" name="Freeform 31"/>
            <p:cNvSpPr>
              <a:spLocks/>
            </p:cNvSpPr>
            <p:nvPr userDrawn="1"/>
          </p:nvSpPr>
          <p:spPr bwMode="auto">
            <a:xfrm flipH="1" flipV="1">
              <a:off x="200024" y="4261251"/>
              <a:ext cx="458890" cy="801112"/>
            </a:xfrm>
            <a:custGeom>
              <a:avLst/>
              <a:gdLst>
                <a:gd name="T0" fmla="*/ 42 w 75"/>
                <a:gd name="T1" fmla="*/ 19 h 131"/>
                <a:gd name="T2" fmla="*/ 42 w 75"/>
                <a:gd name="T3" fmla="*/ 4 h 131"/>
                <a:gd name="T4" fmla="*/ 42 w 75"/>
                <a:gd name="T5" fmla="*/ 4 h 131"/>
                <a:gd name="T6" fmla="*/ 42 w 75"/>
                <a:gd name="T7" fmla="*/ 56 h 131"/>
                <a:gd name="T8" fmla="*/ 52 w 75"/>
                <a:gd name="T9" fmla="*/ 79 h 131"/>
                <a:gd name="T10" fmla="*/ 75 w 75"/>
                <a:gd name="T11" fmla="*/ 88 h 131"/>
                <a:gd name="T12" fmla="*/ 75 w 75"/>
                <a:gd name="T13" fmla="*/ 131 h 131"/>
                <a:gd name="T14" fmla="*/ 22 w 75"/>
                <a:gd name="T15" fmla="*/ 109 h 131"/>
                <a:gd name="T16" fmla="*/ 0 w 75"/>
                <a:gd name="T17" fmla="*/ 56 h 131"/>
                <a:gd name="T18" fmla="*/ 0 w 75"/>
                <a:gd name="T19" fmla="*/ 0 h 131"/>
                <a:gd name="T20" fmla="*/ 0 w 75"/>
                <a:gd name="T21" fmla="*/ 19 h 131"/>
                <a:gd name="T22" fmla="*/ 42 w 75"/>
                <a:gd name="T23" fmla="*/ 19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5" h="131">
                  <a:moveTo>
                    <a:pt x="42" y="19"/>
                  </a:moveTo>
                  <a:cubicBezTo>
                    <a:pt x="42" y="4"/>
                    <a:pt x="42" y="4"/>
                    <a:pt x="42" y="4"/>
                  </a:cubicBezTo>
                  <a:cubicBezTo>
                    <a:pt x="42" y="4"/>
                    <a:pt x="42" y="4"/>
                    <a:pt x="42" y="4"/>
                  </a:cubicBezTo>
                  <a:cubicBezTo>
                    <a:pt x="42" y="56"/>
                    <a:pt x="42" y="56"/>
                    <a:pt x="42" y="56"/>
                  </a:cubicBezTo>
                  <a:cubicBezTo>
                    <a:pt x="42" y="65"/>
                    <a:pt x="46" y="73"/>
                    <a:pt x="52" y="79"/>
                  </a:cubicBezTo>
                  <a:cubicBezTo>
                    <a:pt x="58" y="85"/>
                    <a:pt x="66" y="88"/>
                    <a:pt x="75" y="88"/>
                  </a:cubicBezTo>
                  <a:cubicBezTo>
                    <a:pt x="75" y="131"/>
                    <a:pt x="75" y="131"/>
                    <a:pt x="75" y="131"/>
                  </a:cubicBezTo>
                  <a:cubicBezTo>
                    <a:pt x="55" y="131"/>
                    <a:pt x="36" y="123"/>
                    <a:pt x="22" y="109"/>
                  </a:cubicBezTo>
                  <a:cubicBezTo>
                    <a:pt x="7" y="95"/>
                    <a:pt x="0" y="76"/>
                    <a:pt x="0" y="5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9"/>
                    <a:pt x="0" y="19"/>
                    <a:pt x="0" y="19"/>
                  </a:cubicBezTo>
                  <a:lnTo>
                    <a:pt x="42" y="1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972267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0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2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35" presetClass="path" presetSubtype="0" accel="40000" fill="hold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6.93889E-18 -3.45679E-6 L 0.08108 -3.45679E-6 " pathEditMode="relative" rAng="0" ptsTypes="AA" p14:bounceEnd="48000">
                                          <p:cBhvr>
                                            <p:cTn id="18" dur="400" spd="-100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045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7" grpId="0"/>
          <p:bldP spid="10" grpId="0">
            <p:tmplLst>
              <p:tmpl>
                <p:tnLst>
                  <p:par>
                    <p:cTn presetID="10" presetClass="entr" presetSubtype="0" fill="hold" nodeType="withEffect">
                      <p:stCondLst>
                        <p:cond delay="50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500"/>
                            <p:tgtEl>
                              <p:spTgt spid="10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0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2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35" presetClass="path" presetSubtype="0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6.93889E-18 -3.45679E-6 L 0.08108 -3.45679E-6 " pathEditMode="relative" rAng="0" ptsTypes="AA">
                                          <p:cBhvr>
                                            <p:cTn id="18" dur="400" spd="-100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045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7" grpId="0"/>
          <p:bldP spid="10" grpId="0">
            <p:tmplLst>
              <p:tmpl>
                <p:tnLst>
                  <p:par>
                    <p:cTn presetID="10" presetClass="entr" presetSubtype="0" fill="hold" nodeType="withEffect">
                      <p:stCondLst>
                        <p:cond delay="50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500"/>
                            <p:tgtEl>
                              <p:spTgt spid="10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</p:bldLst>
      </p:timing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 Large Text 5050 - White - Dark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200024" y="195264"/>
            <a:ext cx="4368134" cy="475297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Picture Placeholder 23"/>
          <p:cNvSpPr>
            <a:spLocks noGrp="1"/>
          </p:cNvSpPr>
          <p:nvPr userDrawn="1">
            <p:ph type="pic" sz="quarter" idx="14"/>
          </p:nvPr>
        </p:nvSpPr>
        <p:spPr>
          <a:xfrm>
            <a:off x="4670567" y="195263"/>
            <a:ext cx="4283825" cy="445798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10" name="Text Placeholder 9"/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400050" y="195263"/>
            <a:ext cx="4070491" cy="4752975"/>
          </a:xfrm>
        </p:spPr>
        <p:txBody>
          <a:bodyPr anchor="t" anchorCtr="0">
            <a:noAutofit/>
          </a:bodyPr>
          <a:lstStyle>
            <a:lvl1pPr marL="0" indent="0">
              <a:buNone/>
              <a:defRPr sz="5400"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Insert name</a:t>
            </a:r>
            <a:endParaRPr lang="en-GB" dirty="0"/>
          </a:p>
        </p:txBody>
      </p:sp>
      <p:grpSp>
        <p:nvGrpSpPr>
          <p:cNvPr id="9" name="Group 8"/>
          <p:cNvGrpSpPr/>
          <p:nvPr userDrawn="1"/>
        </p:nvGrpSpPr>
        <p:grpSpPr>
          <a:xfrm>
            <a:off x="-46282" y="4136270"/>
            <a:ext cx="892664" cy="1139774"/>
            <a:chOff x="200024" y="3519768"/>
            <a:chExt cx="1208151" cy="1542595"/>
          </a:xfrm>
        </p:grpSpPr>
        <p:sp>
          <p:nvSpPr>
            <p:cNvPr id="11" name="Freeform 29"/>
            <p:cNvSpPr>
              <a:spLocks/>
            </p:cNvSpPr>
            <p:nvPr userDrawn="1"/>
          </p:nvSpPr>
          <p:spPr bwMode="auto">
            <a:xfrm flipH="1" flipV="1">
              <a:off x="200024" y="3519768"/>
              <a:ext cx="1208151" cy="1542595"/>
            </a:xfrm>
            <a:custGeom>
              <a:avLst/>
              <a:gdLst>
                <a:gd name="T0" fmla="*/ 43 w 197"/>
                <a:gd name="T1" fmla="*/ 0 h 252"/>
                <a:gd name="T2" fmla="*/ 43 w 197"/>
                <a:gd name="T3" fmla="*/ 4 h 252"/>
                <a:gd name="T4" fmla="*/ 43 w 197"/>
                <a:gd name="T5" fmla="*/ 56 h 252"/>
                <a:gd name="T6" fmla="*/ 43 w 197"/>
                <a:gd name="T7" fmla="*/ 56 h 252"/>
                <a:gd name="T8" fmla="*/ 197 w 197"/>
                <a:gd name="T9" fmla="*/ 210 h 252"/>
                <a:gd name="T10" fmla="*/ 197 w 197"/>
                <a:gd name="T11" fmla="*/ 252 h 252"/>
                <a:gd name="T12" fmla="*/ 0 w 197"/>
                <a:gd name="T13" fmla="*/ 56 h 252"/>
                <a:gd name="T14" fmla="*/ 0 w 197"/>
                <a:gd name="T15" fmla="*/ 4 h 252"/>
                <a:gd name="T16" fmla="*/ 0 w 197"/>
                <a:gd name="T17" fmla="*/ 19 h 252"/>
                <a:gd name="T18" fmla="*/ 43 w 197"/>
                <a:gd name="T19" fmla="*/ 19 h 252"/>
                <a:gd name="T20" fmla="*/ 43 w 197"/>
                <a:gd name="T21" fmla="*/ 0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7" h="252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43" y="56"/>
                    <a:pt x="43" y="56"/>
                    <a:pt x="43" y="56"/>
                  </a:cubicBezTo>
                  <a:cubicBezTo>
                    <a:pt x="43" y="56"/>
                    <a:pt x="43" y="56"/>
                    <a:pt x="43" y="56"/>
                  </a:cubicBezTo>
                  <a:cubicBezTo>
                    <a:pt x="43" y="141"/>
                    <a:pt x="112" y="210"/>
                    <a:pt x="197" y="210"/>
                  </a:cubicBezTo>
                  <a:cubicBezTo>
                    <a:pt x="197" y="252"/>
                    <a:pt x="197" y="252"/>
                    <a:pt x="197" y="252"/>
                  </a:cubicBezTo>
                  <a:cubicBezTo>
                    <a:pt x="88" y="252"/>
                    <a:pt x="0" y="164"/>
                    <a:pt x="0" y="56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43" y="19"/>
                    <a:pt x="43" y="19"/>
                    <a:pt x="43" y="19"/>
                  </a:cubicBezTo>
                  <a:lnTo>
                    <a:pt x="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2" name="Freeform 30"/>
            <p:cNvSpPr>
              <a:spLocks/>
            </p:cNvSpPr>
            <p:nvPr userDrawn="1"/>
          </p:nvSpPr>
          <p:spPr bwMode="auto">
            <a:xfrm flipH="1" flipV="1">
              <a:off x="200024" y="3887917"/>
              <a:ext cx="832224" cy="1174446"/>
            </a:xfrm>
            <a:custGeom>
              <a:avLst/>
              <a:gdLst>
                <a:gd name="T0" fmla="*/ 43 w 136"/>
                <a:gd name="T1" fmla="*/ 4 h 192"/>
                <a:gd name="T2" fmla="*/ 43 w 136"/>
                <a:gd name="T3" fmla="*/ 4 h 192"/>
                <a:gd name="T4" fmla="*/ 43 w 136"/>
                <a:gd name="T5" fmla="*/ 56 h 192"/>
                <a:gd name="T6" fmla="*/ 136 w 136"/>
                <a:gd name="T7" fmla="*/ 149 h 192"/>
                <a:gd name="T8" fmla="*/ 136 w 136"/>
                <a:gd name="T9" fmla="*/ 192 h 192"/>
                <a:gd name="T10" fmla="*/ 0 w 136"/>
                <a:gd name="T11" fmla="*/ 56 h 192"/>
                <a:gd name="T12" fmla="*/ 0 w 136"/>
                <a:gd name="T13" fmla="*/ 4 h 192"/>
                <a:gd name="T14" fmla="*/ 0 w 136"/>
                <a:gd name="T15" fmla="*/ 0 h 192"/>
                <a:gd name="T16" fmla="*/ 0 w 136"/>
                <a:gd name="T17" fmla="*/ 19 h 192"/>
                <a:gd name="T18" fmla="*/ 43 w 136"/>
                <a:gd name="T19" fmla="*/ 19 h 192"/>
                <a:gd name="T20" fmla="*/ 43 w 136"/>
                <a:gd name="T21" fmla="*/ 4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6" h="192">
                  <a:moveTo>
                    <a:pt x="43" y="4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43" y="56"/>
                    <a:pt x="43" y="56"/>
                    <a:pt x="43" y="56"/>
                  </a:cubicBezTo>
                  <a:cubicBezTo>
                    <a:pt x="43" y="107"/>
                    <a:pt x="84" y="149"/>
                    <a:pt x="136" y="149"/>
                  </a:cubicBezTo>
                  <a:cubicBezTo>
                    <a:pt x="136" y="192"/>
                    <a:pt x="136" y="192"/>
                    <a:pt x="136" y="192"/>
                  </a:cubicBezTo>
                  <a:cubicBezTo>
                    <a:pt x="61" y="192"/>
                    <a:pt x="0" y="131"/>
                    <a:pt x="0" y="56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43" y="19"/>
                    <a:pt x="43" y="19"/>
                    <a:pt x="43" y="19"/>
                  </a:cubicBezTo>
                  <a:lnTo>
                    <a:pt x="43" y="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3" name="Freeform 31"/>
            <p:cNvSpPr>
              <a:spLocks/>
            </p:cNvSpPr>
            <p:nvPr userDrawn="1"/>
          </p:nvSpPr>
          <p:spPr bwMode="auto">
            <a:xfrm flipH="1" flipV="1">
              <a:off x="200024" y="4261251"/>
              <a:ext cx="458890" cy="801112"/>
            </a:xfrm>
            <a:custGeom>
              <a:avLst/>
              <a:gdLst>
                <a:gd name="T0" fmla="*/ 42 w 75"/>
                <a:gd name="T1" fmla="*/ 19 h 131"/>
                <a:gd name="T2" fmla="*/ 42 w 75"/>
                <a:gd name="T3" fmla="*/ 4 h 131"/>
                <a:gd name="T4" fmla="*/ 42 w 75"/>
                <a:gd name="T5" fmla="*/ 4 h 131"/>
                <a:gd name="T6" fmla="*/ 42 w 75"/>
                <a:gd name="T7" fmla="*/ 56 h 131"/>
                <a:gd name="T8" fmla="*/ 52 w 75"/>
                <a:gd name="T9" fmla="*/ 79 h 131"/>
                <a:gd name="T10" fmla="*/ 75 w 75"/>
                <a:gd name="T11" fmla="*/ 88 h 131"/>
                <a:gd name="T12" fmla="*/ 75 w 75"/>
                <a:gd name="T13" fmla="*/ 131 h 131"/>
                <a:gd name="T14" fmla="*/ 22 w 75"/>
                <a:gd name="T15" fmla="*/ 109 h 131"/>
                <a:gd name="T16" fmla="*/ 0 w 75"/>
                <a:gd name="T17" fmla="*/ 56 h 131"/>
                <a:gd name="T18" fmla="*/ 0 w 75"/>
                <a:gd name="T19" fmla="*/ 0 h 131"/>
                <a:gd name="T20" fmla="*/ 0 w 75"/>
                <a:gd name="T21" fmla="*/ 19 h 131"/>
                <a:gd name="T22" fmla="*/ 42 w 75"/>
                <a:gd name="T23" fmla="*/ 19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5" h="131">
                  <a:moveTo>
                    <a:pt x="42" y="19"/>
                  </a:moveTo>
                  <a:cubicBezTo>
                    <a:pt x="42" y="4"/>
                    <a:pt x="42" y="4"/>
                    <a:pt x="42" y="4"/>
                  </a:cubicBezTo>
                  <a:cubicBezTo>
                    <a:pt x="42" y="4"/>
                    <a:pt x="42" y="4"/>
                    <a:pt x="42" y="4"/>
                  </a:cubicBezTo>
                  <a:cubicBezTo>
                    <a:pt x="42" y="56"/>
                    <a:pt x="42" y="56"/>
                    <a:pt x="42" y="56"/>
                  </a:cubicBezTo>
                  <a:cubicBezTo>
                    <a:pt x="42" y="65"/>
                    <a:pt x="46" y="73"/>
                    <a:pt x="52" y="79"/>
                  </a:cubicBezTo>
                  <a:cubicBezTo>
                    <a:pt x="58" y="85"/>
                    <a:pt x="66" y="88"/>
                    <a:pt x="75" y="88"/>
                  </a:cubicBezTo>
                  <a:cubicBezTo>
                    <a:pt x="75" y="131"/>
                    <a:pt x="75" y="131"/>
                    <a:pt x="75" y="131"/>
                  </a:cubicBezTo>
                  <a:cubicBezTo>
                    <a:pt x="55" y="131"/>
                    <a:pt x="36" y="123"/>
                    <a:pt x="22" y="109"/>
                  </a:cubicBezTo>
                  <a:cubicBezTo>
                    <a:pt x="7" y="95"/>
                    <a:pt x="0" y="76"/>
                    <a:pt x="0" y="5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9"/>
                    <a:pt x="0" y="19"/>
                    <a:pt x="0" y="19"/>
                  </a:cubicBezTo>
                  <a:lnTo>
                    <a:pt x="42" y="1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594574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0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2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35" presetClass="path" presetSubtype="0" accel="40000" fill="hold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6.93889E-18 -4.81481E-6 L 0.08108 -4.81481E-6 " pathEditMode="relative" rAng="0" ptsTypes="AA" p14:bounceEnd="48000">
                                          <p:cBhvr>
                                            <p:cTn id="18" dur="400" spd="-100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045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7" grpId="0"/>
          <p:bldP spid="10" grpId="0">
            <p:tmplLst>
              <p:tmpl>
                <p:tnLst>
                  <p:par>
                    <p:cTn presetID="10" presetClass="entr" presetSubtype="0" fill="hold" nodeType="withEffect">
                      <p:stCondLst>
                        <p:cond delay="50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500"/>
                            <p:tgtEl>
                              <p:spTgt spid="10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0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2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35" presetClass="path" presetSubtype="0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6.93889E-18 -4.81481E-6 L 0.08108 -4.81481E-6 " pathEditMode="relative" rAng="0" ptsTypes="AA">
                                          <p:cBhvr>
                                            <p:cTn id="18" dur="400" spd="-100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045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7" grpId="0"/>
          <p:bldP spid="10" grpId="0">
            <p:tmplLst>
              <p:tmpl>
                <p:tnLst>
                  <p:par>
                    <p:cTn presetID="10" presetClass="entr" presetSubtype="0" fill="hold" nodeType="withEffect">
                      <p:stCondLst>
                        <p:cond delay="50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500"/>
                            <p:tgtEl>
                              <p:spTgt spid="10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</p:bldLst>
      </p:timing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icInfo 3 Lines - Magenta - Dark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200025" y="195264"/>
            <a:ext cx="4368800" cy="2874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200025" y="3173506"/>
            <a:ext cx="4368800" cy="17747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 userDrawn="1">
            <p:ph idx="1"/>
          </p:nvPr>
        </p:nvSpPr>
        <p:spPr>
          <a:xfrm>
            <a:off x="632012" y="3363838"/>
            <a:ext cx="3755571" cy="369794"/>
          </a:xfrm>
        </p:spPr>
        <p:txBody>
          <a:bodyPr anchor="ctr" anchorCtr="0"/>
          <a:lstStyle/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Picture Placeholder 23"/>
          <p:cNvSpPr>
            <a:spLocks noGrp="1"/>
          </p:cNvSpPr>
          <p:nvPr userDrawn="1">
            <p:ph type="pic" sz="quarter" idx="14"/>
          </p:nvPr>
        </p:nvSpPr>
        <p:spPr>
          <a:xfrm>
            <a:off x="4653976" y="195264"/>
            <a:ext cx="4288889" cy="445798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10" name="Text Placeholder 9"/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400049" y="195263"/>
            <a:ext cx="4168775" cy="2304479"/>
          </a:xfrm>
        </p:spPr>
        <p:txBody>
          <a:bodyPr anchor="t" anchorCtr="0">
            <a:noAutofit/>
          </a:bodyPr>
          <a:lstStyle>
            <a:lvl1pPr marL="0" indent="0">
              <a:buNone/>
              <a:defRPr sz="5400" cap="all" baseline="0">
                <a:latin typeface="+mj-lt"/>
              </a:defRPr>
            </a:lvl1pPr>
          </a:lstStyle>
          <a:p>
            <a:pPr lvl="0"/>
            <a:r>
              <a:rPr lang="en-US" dirty="0"/>
              <a:t>Insert name</a:t>
            </a:r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50" y="3459531"/>
            <a:ext cx="168478" cy="168478"/>
          </a:xfrm>
          <a:prstGeom prst="rect">
            <a:avLst/>
          </a:prstGeom>
        </p:spPr>
      </p:pic>
      <p:sp>
        <p:nvSpPr>
          <p:cNvPr id="11" name="Content Placeholder 2"/>
          <p:cNvSpPr>
            <a:spLocks noGrp="1"/>
          </p:cNvSpPr>
          <p:nvPr>
            <p:ph idx="16"/>
          </p:nvPr>
        </p:nvSpPr>
        <p:spPr>
          <a:xfrm>
            <a:off x="632012" y="3871128"/>
            <a:ext cx="3755571" cy="369794"/>
          </a:xfrm>
        </p:spPr>
        <p:txBody>
          <a:bodyPr anchor="ctr" anchorCtr="0"/>
          <a:lstStyle/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7"/>
          </p:nvPr>
        </p:nvSpPr>
        <p:spPr>
          <a:xfrm>
            <a:off x="632012" y="4378419"/>
            <a:ext cx="3755571" cy="369794"/>
          </a:xfrm>
        </p:spPr>
        <p:txBody>
          <a:bodyPr anchor="ctr" anchorCtr="0"/>
          <a:lstStyle/>
          <a:p>
            <a:pPr lvl="0"/>
            <a:r>
              <a:rPr lang="en-US"/>
              <a:t>Edit Master text styles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50" y="3969379"/>
            <a:ext cx="168478" cy="16847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50" y="4484768"/>
            <a:ext cx="168478" cy="168478"/>
          </a:xfrm>
          <a:prstGeom prst="rect">
            <a:avLst/>
          </a:prstGeom>
        </p:spPr>
      </p:pic>
      <p:grpSp>
        <p:nvGrpSpPr>
          <p:cNvPr id="6" name="Group 5"/>
          <p:cNvGrpSpPr>
            <a:grpSpLocks noChangeAspect="1"/>
          </p:cNvGrpSpPr>
          <p:nvPr userDrawn="1"/>
        </p:nvGrpSpPr>
        <p:grpSpPr bwMode="auto">
          <a:xfrm>
            <a:off x="3642227" y="2543579"/>
            <a:ext cx="875082" cy="769468"/>
            <a:chOff x="6077" y="1319"/>
            <a:chExt cx="290" cy="255"/>
          </a:xfrm>
        </p:grpSpPr>
        <p:sp>
          <p:nvSpPr>
            <p:cNvPr id="20" name="Freeform 6"/>
            <p:cNvSpPr>
              <a:spLocks noEditPoints="1"/>
            </p:cNvSpPr>
            <p:nvPr userDrawn="1"/>
          </p:nvSpPr>
          <p:spPr bwMode="auto">
            <a:xfrm>
              <a:off x="6176" y="1383"/>
              <a:ext cx="191" cy="191"/>
            </a:xfrm>
            <a:custGeom>
              <a:avLst/>
              <a:gdLst>
                <a:gd name="T0" fmla="*/ 21 w 81"/>
                <a:gd name="T1" fmla="*/ 4 h 81"/>
                <a:gd name="T2" fmla="*/ 20 w 81"/>
                <a:gd name="T3" fmla="*/ 7 h 81"/>
                <a:gd name="T4" fmla="*/ 22 w 81"/>
                <a:gd name="T5" fmla="*/ 14 h 81"/>
                <a:gd name="T6" fmla="*/ 21 w 81"/>
                <a:gd name="T7" fmla="*/ 18 h 81"/>
                <a:gd name="T8" fmla="*/ 17 w 81"/>
                <a:gd name="T9" fmla="*/ 22 h 81"/>
                <a:gd name="T10" fmla="*/ 13 w 81"/>
                <a:gd name="T11" fmla="*/ 24 h 81"/>
                <a:gd name="T12" fmla="*/ 6 w 81"/>
                <a:gd name="T13" fmla="*/ 22 h 81"/>
                <a:gd name="T14" fmla="*/ 3 w 81"/>
                <a:gd name="T15" fmla="*/ 24 h 81"/>
                <a:gd name="T16" fmla="*/ 0 w 81"/>
                <a:gd name="T17" fmla="*/ 39 h 81"/>
                <a:gd name="T18" fmla="*/ 1 w 81"/>
                <a:gd name="T19" fmla="*/ 41 h 81"/>
                <a:gd name="T20" fmla="*/ 9 w 81"/>
                <a:gd name="T21" fmla="*/ 43 h 81"/>
                <a:gd name="T22" fmla="*/ 11 w 81"/>
                <a:gd name="T23" fmla="*/ 46 h 81"/>
                <a:gd name="T24" fmla="*/ 13 w 81"/>
                <a:gd name="T25" fmla="*/ 52 h 81"/>
                <a:gd name="T26" fmla="*/ 12 w 81"/>
                <a:gd name="T27" fmla="*/ 56 h 81"/>
                <a:gd name="T28" fmla="*/ 7 w 81"/>
                <a:gd name="T29" fmla="*/ 61 h 81"/>
                <a:gd name="T30" fmla="*/ 7 w 81"/>
                <a:gd name="T31" fmla="*/ 64 h 81"/>
                <a:gd name="T32" fmla="*/ 19 w 81"/>
                <a:gd name="T33" fmla="*/ 75 h 81"/>
                <a:gd name="T34" fmla="*/ 22 w 81"/>
                <a:gd name="T35" fmla="*/ 74 h 81"/>
                <a:gd name="T36" fmla="*/ 27 w 81"/>
                <a:gd name="T37" fmla="*/ 69 h 81"/>
                <a:gd name="T38" fmla="*/ 30 w 81"/>
                <a:gd name="T39" fmla="*/ 68 h 81"/>
                <a:gd name="T40" fmla="*/ 35 w 81"/>
                <a:gd name="T41" fmla="*/ 70 h 81"/>
                <a:gd name="T42" fmla="*/ 40 w 81"/>
                <a:gd name="T43" fmla="*/ 72 h 81"/>
                <a:gd name="T44" fmla="*/ 42 w 81"/>
                <a:gd name="T45" fmla="*/ 79 h 81"/>
                <a:gd name="T46" fmla="*/ 44 w 81"/>
                <a:gd name="T47" fmla="*/ 81 h 81"/>
                <a:gd name="T48" fmla="*/ 59 w 81"/>
                <a:gd name="T49" fmla="*/ 76 h 81"/>
                <a:gd name="T50" fmla="*/ 61 w 81"/>
                <a:gd name="T51" fmla="*/ 73 h 81"/>
                <a:gd name="T52" fmla="*/ 59 w 81"/>
                <a:gd name="T53" fmla="*/ 66 h 81"/>
                <a:gd name="T54" fmla="*/ 60 w 81"/>
                <a:gd name="T55" fmla="*/ 63 h 81"/>
                <a:gd name="T56" fmla="*/ 64 w 81"/>
                <a:gd name="T57" fmla="*/ 58 h 81"/>
                <a:gd name="T58" fmla="*/ 68 w 81"/>
                <a:gd name="T59" fmla="*/ 57 h 81"/>
                <a:gd name="T60" fmla="*/ 75 w 81"/>
                <a:gd name="T61" fmla="*/ 58 h 81"/>
                <a:gd name="T62" fmla="*/ 77 w 81"/>
                <a:gd name="T63" fmla="*/ 57 h 81"/>
                <a:gd name="T64" fmla="*/ 81 w 81"/>
                <a:gd name="T65" fmla="*/ 42 h 81"/>
                <a:gd name="T66" fmla="*/ 79 w 81"/>
                <a:gd name="T67" fmla="*/ 39 h 81"/>
                <a:gd name="T68" fmla="*/ 72 w 81"/>
                <a:gd name="T69" fmla="*/ 37 h 81"/>
                <a:gd name="T70" fmla="*/ 69 w 81"/>
                <a:gd name="T71" fmla="*/ 35 h 81"/>
                <a:gd name="T72" fmla="*/ 68 w 81"/>
                <a:gd name="T73" fmla="*/ 29 h 81"/>
                <a:gd name="T74" fmla="*/ 68 w 81"/>
                <a:gd name="T75" fmla="*/ 25 h 81"/>
                <a:gd name="T76" fmla="*/ 73 w 81"/>
                <a:gd name="T77" fmla="*/ 20 h 81"/>
                <a:gd name="T78" fmla="*/ 73 w 81"/>
                <a:gd name="T79" fmla="*/ 16 h 81"/>
                <a:gd name="T80" fmla="*/ 62 w 81"/>
                <a:gd name="T81" fmla="*/ 6 h 81"/>
                <a:gd name="T82" fmla="*/ 59 w 81"/>
                <a:gd name="T83" fmla="*/ 6 h 81"/>
                <a:gd name="T84" fmla="*/ 54 w 81"/>
                <a:gd name="T85" fmla="*/ 11 h 81"/>
                <a:gd name="T86" fmla="*/ 51 w 81"/>
                <a:gd name="T87" fmla="*/ 12 h 81"/>
                <a:gd name="T88" fmla="*/ 45 w 81"/>
                <a:gd name="T89" fmla="*/ 11 h 81"/>
                <a:gd name="T90" fmla="*/ 41 w 81"/>
                <a:gd name="T91" fmla="*/ 8 h 81"/>
                <a:gd name="T92" fmla="*/ 39 w 81"/>
                <a:gd name="T93" fmla="*/ 1 h 81"/>
                <a:gd name="T94" fmla="*/ 36 w 81"/>
                <a:gd name="T95" fmla="*/ 0 h 81"/>
                <a:gd name="T96" fmla="*/ 21 w 81"/>
                <a:gd name="T97" fmla="*/ 4 h 81"/>
                <a:gd name="T98" fmla="*/ 59 w 81"/>
                <a:gd name="T99" fmla="*/ 34 h 81"/>
                <a:gd name="T100" fmla="*/ 46 w 81"/>
                <a:gd name="T101" fmla="*/ 60 h 81"/>
                <a:gd name="T102" fmla="*/ 20 w 81"/>
                <a:gd name="T103" fmla="*/ 46 h 81"/>
                <a:gd name="T104" fmla="*/ 34 w 81"/>
                <a:gd name="T105" fmla="*/ 21 h 81"/>
                <a:gd name="T106" fmla="*/ 59 w 81"/>
                <a:gd name="T107" fmla="*/ 34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81" h="81">
                  <a:moveTo>
                    <a:pt x="21" y="4"/>
                  </a:moveTo>
                  <a:cubicBezTo>
                    <a:pt x="20" y="5"/>
                    <a:pt x="20" y="6"/>
                    <a:pt x="20" y="7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22" y="15"/>
                    <a:pt x="22" y="17"/>
                    <a:pt x="21" y="18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6" y="23"/>
                    <a:pt x="14" y="24"/>
                    <a:pt x="13" y="24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5" y="22"/>
                    <a:pt x="4" y="22"/>
                    <a:pt x="3" y="24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0"/>
                    <a:pt x="0" y="41"/>
                    <a:pt x="1" y="41"/>
                  </a:cubicBezTo>
                  <a:cubicBezTo>
                    <a:pt x="9" y="43"/>
                    <a:pt x="9" y="43"/>
                    <a:pt x="9" y="43"/>
                  </a:cubicBezTo>
                  <a:cubicBezTo>
                    <a:pt x="10" y="43"/>
                    <a:pt x="11" y="44"/>
                    <a:pt x="11" y="46"/>
                  </a:cubicBezTo>
                  <a:cubicBezTo>
                    <a:pt x="13" y="52"/>
                    <a:pt x="13" y="52"/>
                    <a:pt x="13" y="52"/>
                  </a:cubicBezTo>
                  <a:cubicBezTo>
                    <a:pt x="13" y="53"/>
                    <a:pt x="13" y="55"/>
                    <a:pt x="12" y="56"/>
                  </a:cubicBezTo>
                  <a:cubicBezTo>
                    <a:pt x="7" y="61"/>
                    <a:pt x="7" y="61"/>
                    <a:pt x="7" y="61"/>
                  </a:cubicBezTo>
                  <a:cubicBezTo>
                    <a:pt x="7" y="62"/>
                    <a:pt x="7" y="63"/>
                    <a:pt x="7" y="64"/>
                  </a:cubicBezTo>
                  <a:cubicBezTo>
                    <a:pt x="19" y="75"/>
                    <a:pt x="19" y="75"/>
                    <a:pt x="19" y="75"/>
                  </a:cubicBezTo>
                  <a:cubicBezTo>
                    <a:pt x="20" y="75"/>
                    <a:pt x="21" y="75"/>
                    <a:pt x="22" y="74"/>
                  </a:cubicBezTo>
                  <a:cubicBezTo>
                    <a:pt x="27" y="69"/>
                    <a:pt x="27" y="69"/>
                    <a:pt x="27" y="69"/>
                  </a:cubicBezTo>
                  <a:cubicBezTo>
                    <a:pt x="28" y="68"/>
                    <a:pt x="29" y="68"/>
                    <a:pt x="30" y="68"/>
                  </a:cubicBezTo>
                  <a:cubicBezTo>
                    <a:pt x="31" y="69"/>
                    <a:pt x="34" y="69"/>
                    <a:pt x="35" y="70"/>
                  </a:cubicBezTo>
                  <a:cubicBezTo>
                    <a:pt x="36" y="70"/>
                    <a:pt x="39" y="71"/>
                    <a:pt x="40" y="72"/>
                  </a:cubicBezTo>
                  <a:cubicBezTo>
                    <a:pt x="42" y="79"/>
                    <a:pt x="42" y="79"/>
                    <a:pt x="42" y="79"/>
                  </a:cubicBezTo>
                  <a:cubicBezTo>
                    <a:pt x="42" y="80"/>
                    <a:pt x="43" y="81"/>
                    <a:pt x="44" y="81"/>
                  </a:cubicBezTo>
                  <a:cubicBezTo>
                    <a:pt x="59" y="76"/>
                    <a:pt x="59" y="76"/>
                    <a:pt x="59" y="76"/>
                  </a:cubicBezTo>
                  <a:cubicBezTo>
                    <a:pt x="60" y="76"/>
                    <a:pt x="61" y="74"/>
                    <a:pt x="61" y="73"/>
                  </a:cubicBezTo>
                  <a:cubicBezTo>
                    <a:pt x="59" y="66"/>
                    <a:pt x="59" y="66"/>
                    <a:pt x="59" y="66"/>
                  </a:cubicBezTo>
                  <a:cubicBezTo>
                    <a:pt x="58" y="65"/>
                    <a:pt x="59" y="64"/>
                    <a:pt x="60" y="63"/>
                  </a:cubicBezTo>
                  <a:cubicBezTo>
                    <a:pt x="64" y="58"/>
                    <a:pt x="64" y="58"/>
                    <a:pt x="64" y="58"/>
                  </a:cubicBezTo>
                  <a:cubicBezTo>
                    <a:pt x="65" y="57"/>
                    <a:pt x="66" y="56"/>
                    <a:pt x="68" y="57"/>
                  </a:cubicBezTo>
                  <a:cubicBezTo>
                    <a:pt x="75" y="58"/>
                    <a:pt x="75" y="58"/>
                    <a:pt x="75" y="58"/>
                  </a:cubicBezTo>
                  <a:cubicBezTo>
                    <a:pt x="76" y="59"/>
                    <a:pt x="77" y="58"/>
                    <a:pt x="77" y="57"/>
                  </a:cubicBezTo>
                  <a:cubicBezTo>
                    <a:pt x="81" y="42"/>
                    <a:pt x="81" y="42"/>
                    <a:pt x="81" y="42"/>
                  </a:cubicBezTo>
                  <a:cubicBezTo>
                    <a:pt x="81" y="40"/>
                    <a:pt x="80" y="39"/>
                    <a:pt x="79" y="39"/>
                  </a:cubicBezTo>
                  <a:cubicBezTo>
                    <a:pt x="72" y="37"/>
                    <a:pt x="72" y="37"/>
                    <a:pt x="72" y="37"/>
                  </a:cubicBezTo>
                  <a:cubicBezTo>
                    <a:pt x="71" y="37"/>
                    <a:pt x="70" y="36"/>
                    <a:pt x="69" y="35"/>
                  </a:cubicBezTo>
                  <a:cubicBezTo>
                    <a:pt x="68" y="29"/>
                    <a:pt x="68" y="29"/>
                    <a:pt x="68" y="29"/>
                  </a:cubicBezTo>
                  <a:cubicBezTo>
                    <a:pt x="67" y="27"/>
                    <a:pt x="67" y="26"/>
                    <a:pt x="68" y="25"/>
                  </a:cubicBezTo>
                  <a:cubicBezTo>
                    <a:pt x="73" y="20"/>
                    <a:pt x="73" y="20"/>
                    <a:pt x="73" y="20"/>
                  </a:cubicBezTo>
                  <a:cubicBezTo>
                    <a:pt x="74" y="19"/>
                    <a:pt x="74" y="17"/>
                    <a:pt x="73" y="16"/>
                  </a:cubicBezTo>
                  <a:cubicBezTo>
                    <a:pt x="62" y="6"/>
                    <a:pt x="62" y="6"/>
                    <a:pt x="62" y="6"/>
                  </a:cubicBezTo>
                  <a:cubicBezTo>
                    <a:pt x="61" y="5"/>
                    <a:pt x="60" y="5"/>
                    <a:pt x="59" y="6"/>
                  </a:cubicBezTo>
                  <a:cubicBezTo>
                    <a:pt x="54" y="11"/>
                    <a:pt x="54" y="11"/>
                    <a:pt x="54" y="11"/>
                  </a:cubicBezTo>
                  <a:cubicBezTo>
                    <a:pt x="53" y="12"/>
                    <a:pt x="51" y="13"/>
                    <a:pt x="51" y="12"/>
                  </a:cubicBezTo>
                  <a:cubicBezTo>
                    <a:pt x="50" y="12"/>
                    <a:pt x="46" y="11"/>
                    <a:pt x="45" y="11"/>
                  </a:cubicBezTo>
                  <a:cubicBezTo>
                    <a:pt x="44" y="11"/>
                    <a:pt x="41" y="9"/>
                    <a:pt x="41" y="8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39" y="0"/>
                    <a:pt x="37" y="0"/>
                    <a:pt x="36" y="0"/>
                  </a:cubicBezTo>
                  <a:lnTo>
                    <a:pt x="21" y="4"/>
                  </a:lnTo>
                  <a:close/>
                  <a:moveTo>
                    <a:pt x="59" y="34"/>
                  </a:moveTo>
                  <a:cubicBezTo>
                    <a:pt x="63" y="45"/>
                    <a:pt x="56" y="56"/>
                    <a:pt x="46" y="60"/>
                  </a:cubicBezTo>
                  <a:cubicBezTo>
                    <a:pt x="35" y="63"/>
                    <a:pt x="24" y="57"/>
                    <a:pt x="20" y="46"/>
                  </a:cubicBezTo>
                  <a:cubicBezTo>
                    <a:pt x="17" y="35"/>
                    <a:pt x="23" y="24"/>
                    <a:pt x="34" y="21"/>
                  </a:cubicBezTo>
                  <a:cubicBezTo>
                    <a:pt x="45" y="18"/>
                    <a:pt x="56" y="24"/>
                    <a:pt x="59" y="3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1" name="Freeform 7"/>
            <p:cNvSpPr>
              <a:spLocks noEditPoints="1"/>
            </p:cNvSpPr>
            <p:nvPr userDrawn="1"/>
          </p:nvSpPr>
          <p:spPr bwMode="auto">
            <a:xfrm>
              <a:off x="6211" y="1418"/>
              <a:ext cx="118" cy="118"/>
            </a:xfrm>
            <a:custGeom>
              <a:avLst/>
              <a:gdLst>
                <a:gd name="T0" fmla="*/ 46 w 50"/>
                <a:gd name="T1" fmla="*/ 19 h 50"/>
                <a:gd name="T2" fmla="*/ 31 w 50"/>
                <a:gd name="T3" fmla="*/ 47 h 50"/>
                <a:gd name="T4" fmla="*/ 3 w 50"/>
                <a:gd name="T5" fmla="*/ 32 h 50"/>
                <a:gd name="T6" fmla="*/ 18 w 50"/>
                <a:gd name="T7" fmla="*/ 4 h 50"/>
                <a:gd name="T8" fmla="*/ 46 w 50"/>
                <a:gd name="T9" fmla="*/ 19 h 50"/>
                <a:gd name="T10" fmla="*/ 10 w 50"/>
                <a:gd name="T11" fmla="*/ 30 h 50"/>
                <a:gd name="T12" fmla="*/ 29 w 50"/>
                <a:gd name="T13" fmla="*/ 41 h 50"/>
                <a:gd name="T14" fmla="*/ 40 w 50"/>
                <a:gd name="T15" fmla="*/ 21 h 50"/>
                <a:gd name="T16" fmla="*/ 20 w 50"/>
                <a:gd name="T17" fmla="*/ 10 h 50"/>
                <a:gd name="T18" fmla="*/ 10 w 50"/>
                <a:gd name="T19" fmla="*/ 3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0" h="50">
                  <a:moveTo>
                    <a:pt x="46" y="19"/>
                  </a:moveTo>
                  <a:cubicBezTo>
                    <a:pt x="50" y="31"/>
                    <a:pt x="43" y="43"/>
                    <a:pt x="31" y="47"/>
                  </a:cubicBezTo>
                  <a:cubicBezTo>
                    <a:pt x="20" y="50"/>
                    <a:pt x="7" y="44"/>
                    <a:pt x="3" y="32"/>
                  </a:cubicBezTo>
                  <a:cubicBezTo>
                    <a:pt x="0" y="20"/>
                    <a:pt x="7" y="7"/>
                    <a:pt x="18" y="4"/>
                  </a:cubicBezTo>
                  <a:cubicBezTo>
                    <a:pt x="30" y="0"/>
                    <a:pt x="43" y="7"/>
                    <a:pt x="46" y="19"/>
                  </a:cubicBezTo>
                  <a:moveTo>
                    <a:pt x="10" y="30"/>
                  </a:moveTo>
                  <a:cubicBezTo>
                    <a:pt x="12" y="38"/>
                    <a:pt x="21" y="43"/>
                    <a:pt x="29" y="41"/>
                  </a:cubicBezTo>
                  <a:cubicBezTo>
                    <a:pt x="38" y="38"/>
                    <a:pt x="43" y="29"/>
                    <a:pt x="40" y="21"/>
                  </a:cubicBezTo>
                  <a:cubicBezTo>
                    <a:pt x="38" y="12"/>
                    <a:pt x="29" y="8"/>
                    <a:pt x="20" y="10"/>
                  </a:cubicBezTo>
                  <a:cubicBezTo>
                    <a:pt x="12" y="13"/>
                    <a:pt x="7" y="21"/>
                    <a:pt x="10" y="30"/>
                  </a:cubicBezTo>
                </a:path>
              </a:pathLst>
            </a:custGeom>
            <a:solidFill>
              <a:srgbClr val="0073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2" name="Freeform 8"/>
            <p:cNvSpPr>
              <a:spLocks noEditPoints="1"/>
            </p:cNvSpPr>
            <p:nvPr userDrawn="1"/>
          </p:nvSpPr>
          <p:spPr bwMode="auto">
            <a:xfrm>
              <a:off x="6077" y="1319"/>
              <a:ext cx="113" cy="113"/>
            </a:xfrm>
            <a:custGeom>
              <a:avLst/>
              <a:gdLst>
                <a:gd name="T0" fmla="*/ 13 w 48"/>
                <a:gd name="T1" fmla="*/ 3 h 48"/>
                <a:gd name="T2" fmla="*/ 12 w 48"/>
                <a:gd name="T3" fmla="*/ 5 h 48"/>
                <a:gd name="T4" fmla="*/ 13 w 48"/>
                <a:gd name="T5" fmla="*/ 9 h 48"/>
                <a:gd name="T6" fmla="*/ 12 w 48"/>
                <a:gd name="T7" fmla="*/ 11 h 48"/>
                <a:gd name="T8" fmla="*/ 10 w 48"/>
                <a:gd name="T9" fmla="*/ 14 h 48"/>
                <a:gd name="T10" fmla="*/ 8 w 48"/>
                <a:gd name="T11" fmla="*/ 14 h 48"/>
                <a:gd name="T12" fmla="*/ 4 w 48"/>
                <a:gd name="T13" fmla="*/ 13 h 48"/>
                <a:gd name="T14" fmla="*/ 2 w 48"/>
                <a:gd name="T15" fmla="*/ 14 h 48"/>
                <a:gd name="T16" fmla="*/ 0 w 48"/>
                <a:gd name="T17" fmla="*/ 23 h 48"/>
                <a:gd name="T18" fmla="*/ 1 w 48"/>
                <a:gd name="T19" fmla="*/ 25 h 48"/>
                <a:gd name="T20" fmla="*/ 5 w 48"/>
                <a:gd name="T21" fmla="*/ 26 h 48"/>
                <a:gd name="T22" fmla="*/ 7 w 48"/>
                <a:gd name="T23" fmla="*/ 27 h 48"/>
                <a:gd name="T24" fmla="*/ 8 w 48"/>
                <a:gd name="T25" fmla="*/ 31 h 48"/>
                <a:gd name="T26" fmla="*/ 7 w 48"/>
                <a:gd name="T27" fmla="*/ 33 h 48"/>
                <a:gd name="T28" fmla="*/ 4 w 48"/>
                <a:gd name="T29" fmla="*/ 36 h 48"/>
                <a:gd name="T30" fmla="*/ 5 w 48"/>
                <a:gd name="T31" fmla="*/ 38 h 48"/>
                <a:gd name="T32" fmla="*/ 11 w 48"/>
                <a:gd name="T33" fmla="*/ 44 h 48"/>
                <a:gd name="T34" fmla="*/ 13 w 48"/>
                <a:gd name="T35" fmla="*/ 44 h 48"/>
                <a:gd name="T36" fmla="*/ 16 w 48"/>
                <a:gd name="T37" fmla="*/ 41 h 48"/>
                <a:gd name="T38" fmla="*/ 18 w 48"/>
                <a:gd name="T39" fmla="*/ 41 h 48"/>
                <a:gd name="T40" fmla="*/ 21 w 48"/>
                <a:gd name="T41" fmla="*/ 41 h 48"/>
                <a:gd name="T42" fmla="*/ 23 w 48"/>
                <a:gd name="T43" fmla="*/ 43 h 48"/>
                <a:gd name="T44" fmla="*/ 25 w 48"/>
                <a:gd name="T45" fmla="*/ 47 h 48"/>
                <a:gd name="T46" fmla="*/ 26 w 48"/>
                <a:gd name="T47" fmla="*/ 48 h 48"/>
                <a:gd name="T48" fmla="*/ 35 w 48"/>
                <a:gd name="T49" fmla="*/ 45 h 48"/>
                <a:gd name="T50" fmla="*/ 36 w 48"/>
                <a:gd name="T51" fmla="*/ 44 h 48"/>
                <a:gd name="T52" fmla="*/ 35 w 48"/>
                <a:gd name="T53" fmla="*/ 39 h 48"/>
                <a:gd name="T54" fmla="*/ 35 w 48"/>
                <a:gd name="T55" fmla="*/ 37 h 48"/>
                <a:gd name="T56" fmla="*/ 38 w 48"/>
                <a:gd name="T57" fmla="*/ 35 h 48"/>
                <a:gd name="T58" fmla="*/ 40 w 48"/>
                <a:gd name="T59" fmla="*/ 34 h 48"/>
                <a:gd name="T60" fmla="*/ 44 w 48"/>
                <a:gd name="T61" fmla="*/ 35 h 48"/>
                <a:gd name="T62" fmla="*/ 46 w 48"/>
                <a:gd name="T63" fmla="*/ 34 h 48"/>
                <a:gd name="T64" fmla="*/ 48 w 48"/>
                <a:gd name="T65" fmla="*/ 25 h 48"/>
                <a:gd name="T66" fmla="*/ 47 w 48"/>
                <a:gd name="T67" fmla="*/ 23 h 48"/>
                <a:gd name="T68" fmla="*/ 43 w 48"/>
                <a:gd name="T69" fmla="*/ 22 h 48"/>
                <a:gd name="T70" fmla="*/ 41 w 48"/>
                <a:gd name="T71" fmla="*/ 21 h 48"/>
                <a:gd name="T72" fmla="*/ 40 w 48"/>
                <a:gd name="T73" fmla="*/ 17 h 48"/>
                <a:gd name="T74" fmla="*/ 40 w 48"/>
                <a:gd name="T75" fmla="*/ 15 h 48"/>
                <a:gd name="T76" fmla="*/ 43 w 48"/>
                <a:gd name="T77" fmla="*/ 12 h 48"/>
                <a:gd name="T78" fmla="*/ 43 w 48"/>
                <a:gd name="T79" fmla="*/ 10 h 48"/>
                <a:gd name="T80" fmla="*/ 37 w 48"/>
                <a:gd name="T81" fmla="*/ 4 h 48"/>
                <a:gd name="T82" fmla="*/ 35 w 48"/>
                <a:gd name="T83" fmla="*/ 4 h 48"/>
                <a:gd name="T84" fmla="*/ 32 w 48"/>
                <a:gd name="T85" fmla="*/ 7 h 48"/>
                <a:gd name="T86" fmla="*/ 30 w 48"/>
                <a:gd name="T87" fmla="*/ 8 h 48"/>
                <a:gd name="T88" fmla="*/ 27 w 48"/>
                <a:gd name="T89" fmla="*/ 7 h 48"/>
                <a:gd name="T90" fmla="*/ 24 w 48"/>
                <a:gd name="T91" fmla="*/ 5 h 48"/>
                <a:gd name="T92" fmla="*/ 23 w 48"/>
                <a:gd name="T93" fmla="*/ 1 h 48"/>
                <a:gd name="T94" fmla="*/ 21 w 48"/>
                <a:gd name="T95" fmla="*/ 0 h 48"/>
                <a:gd name="T96" fmla="*/ 13 w 48"/>
                <a:gd name="T97" fmla="*/ 3 h 48"/>
                <a:gd name="T98" fmla="*/ 35 w 48"/>
                <a:gd name="T99" fmla="*/ 21 h 48"/>
                <a:gd name="T100" fmla="*/ 27 w 48"/>
                <a:gd name="T101" fmla="*/ 36 h 48"/>
                <a:gd name="T102" fmla="*/ 12 w 48"/>
                <a:gd name="T103" fmla="*/ 28 h 48"/>
                <a:gd name="T104" fmla="*/ 20 w 48"/>
                <a:gd name="T105" fmla="*/ 13 h 48"/>
                <a:gd name="T106" fmla="*/ 35 w 48"/>
                <a:gd name="T107" fmla="*/ 21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8" h="48">
                  <a:moveTo>
                    <a:pt x="13" y="3"/>
                  </a:moveTo>
                  <a:cubicBezTo>
                    <a:pt x="12" y="3"/>
                    <a:pt x="12" y="4"/>
                    <a:pt x="12" y="5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3" y="9"/>
                    <a:pt x="13" y="10"/>
                    <a:pt x="12" y="11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9" y="14"/>
                    <a:pt x="9" y="15"/>
                    <a:pt x="8" y="14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3" y="13"/>
                    <a:pt x="2" y="14"/>
                    <a:pt x="2" y="14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4"/>
                    <a:pt x="0" y="25"/>
                    <a:pt x="1" y="25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6" y="26"/>
                    <a:pt x="7" y="27"/>
                    <a:pt x="7" y="27"/>
                  </a:cubicBezTo>
                  <a:cubicBezTo>
                    <a:pt x="8" y="31"/>
                    <a:pt x="8" y="31"/>
                    <a:pt x="8" y="31"/>
                  </a:cubicBezTo>
                  <a:cubicBezTo>
                    <a:pt x="8" y="32"/>
                    <a:pt x="8" y="33"/>
                    <a:pt x="7" y="33"/>
                  </a:cubicBezTo>
                  <a:cubicBezTo>
                    <a:pt x="4" y="36"/>
                    <a:pt x="4" y="36"/>
                    <a:pt x="4" y="36"/>
                  </a:cubicBezTo>
                  <a:cubicBezTo>
                    <a:pt x="4" y="37"/>
                    <a:pt x="4" y="38"/>
                    <a:pt x="5" y="38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2" y="45"/>
                    <a:pt x="13" y="45"/>
                    <a:pt x="13" y="44"/>
                  </a:cubicBezTo>
                  <a:cubicBezTo>
                    <a:pt x="16" y="41"/>
                    <a:pt x="16" y="41"/>
                    <a:pt x="16" y="41"/>
                  </a:cubicBezTo>
                  <a:cubicBezTo>
                    <a:pt x="16" y="41"/>
                    <a:pt x="17" y="40"/>
                    <a:pt x="18" y="41"/>
                  </a:cubicBezTo>
                  <a:cubicBezTo>
                    <a:pt x="18" y="41"/>
                    <a:pt x="20" y="41"/>
                    <a:pt x="21" y="41"/>
                  </a:cubicBezTo>
                  <a:cubicBezTo>
                    <a:pt x="22" y="42"/>
                    <a:pt x="23" y="42"/>
                    <a:pt x="23" y="43"/>
                  </a:cubicBezTo>
                  <a:cubicBezTo>
                    <a:pt x="25" y="47"/>
                    <a:pt x="25" y="47"/>
                    <a:pt x="25" y="47"/>
                  </a:cubicBezTo>
                  <a:cubicBezTo>
                    <a:pt x="25" y="48"/>
                    <a:pt x="26" y="48"/>
                    <a:pt x="26" y="48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6" y="45"/>
                    <a:pt x="36" y="44"/>
                    <a:pt x="36" y="44"/>
                  </a:cubicBezTo>
                  <a:cubicBezTo>
                    <a:pt x="35" y="39"/>
                    <a:pt x="35" y="39"/>
                    <a:pt x="35" y="39"/>
                  </a:cubicBezTo>
                  <a:cubicBezTo>
                    <a:pt x="34" y="39"/>
                    <a:pt x="35" y="38"/>
                    <a:pt x="35" y="37"/>
                  </a:cubicBezTo>
                  <a:cubicBezTo>
                    <a:pt x="38" y="35"/>
                    <a:pt x="38" y="35"/>
                    <a:pt x="38" y="35"/>
                  </a:cubicBezTo>
                  <a:cubicBezTo>
                    <a:pt x="38" y="34"/>
                    <a:pt x="39" y="34"/>
                    <a:pt x="40" y="34"/>
                  </a:cubicBezTo>
                  <a:cubicBezTo>
                    <a:pt x="44" y="35"/>
                    <a:pt x="44" y="35"/>
                    <a:pt x="44" y="35"/>
                  </a:cubicBezTo>
                  <a:cubicBezTo>
                    <a:pt x="45" y="35"/>
                    <a:pt x="45" y="35"/>
                    <a:pt x="46" y="34"/>
                  </a:cubicBezTo>
                  <a:cubicBezTo>
                    <a:pt x="48" y="25"/>
                    <a:pt x="48" y="25"/>
                    <a:pt x="48" y="25"/>
                  </a:cubicBezTo>
                  <a:cubicBezTo>
                    <a:pt x="48" y="24"/>
                    <a:pt x="47" y="24"/>
                    <a:pt x="47" y="23"/>
                  </a:cubicBezTo>
                  <a:cubicBezTo>
                    <a:pt x="43" y="22"/>
                    <a:pt x="43" y="22"/>
                    <a:pt x="43" y="22"/>
                  </a:cubicBezTo>
                  <a:cubicBezTo>
                    <a:pt x="42" y="22"/>
                    <a:pt x="41" y="22"/>
                    <a:pt x="41" y="21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0" y="17"/>
                    <a:pt x="40" y="16"/>
                    <a:pt x="40" y="15"/>
                  </a:cubicBezTo>
                  <a:cubicBezTo>
                    <a:pt x="43" y="12"/>
                    <a:pt x="43" y="12"/>
                    <a:pt x="43" y="12"/>
                  </a:cubicBezTo>
                  <a:cubicBezTo>
                    <a:pt x="44" y="11"/>
                    <a:pt x="44" y="11"/>
                    <a:pt x="43" y="10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6" y="3"/>
                    <a:pt x="35" y="3"/>
                    <a:pt x="35" y="4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1" y="8"/>
                    <a:pt x="30" y="8"/>
                    <a:pt x="30" y="8"/>
                  </a:cubicBezTo>
                  <a:cubicBezTo>
                    <a:pt x="29" y="7"/>
                    <a:pt x="27" y="7"/>
                    <a:pt x="27" y="7"/>
                  </a:cubicBezTo>
                  <a:cubicBezTo>
                    <a:pt x="26" y="7"/>
                    <a:pt x="24" y="6"/>
                    <a:pt x="24" y="5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2" y="0"/>
                    <a:pt x="21" y="0"/>
                  </a:cubicBezTo>
                  <a:lnTo>
                    <a:pt x="13" y="3"/>
                  </a:lnTo>
                  <a:close/>
                  <a:moveTo>
                    <a:pt x="35" y="21"/>
                  </a:moveTo>
                  <a:cubicBezTo>
                    <a:pt x="37" y="27"/>
                    <a:pt x="33" y="34"/>
                    <a:pt x="27" y="36"/>
                  </a:cubicBezTo>
                  <a:cubicBezTo>
                    <a:pt x="21" y="37"/>
                    <a:pt x="14" y="34"/>
                    <a:pt x="12" y="28"/>
                  </a:cubicBezTo>
                  <a:cubicBezTo>
                    <a:pt x="10" y="21"/>
                    <a:pt x="14" y="15"/>
                    <a:pt x="20" y="13"/>
                  </a:cubicBezTo>
                  <a:cubicBezTo>
                    <a:pt x="26" y="11"/>
                    <a:pt x="33" y="14"/>
                    <a:pt x="35" y="21"/>
                  </a:cubicBezTo>
                </a:path>
              </a:pathLst>
            </a:custGeom>
            <a:solidFill>
              <a:srgbClr val="0073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3" name="Freeform 9"/>
            <p:cNvSpPr>
              <a:spLocks noEditPoints="1"/>
            </p:cNvSpPr>
            <p:nvPr userDrawn="1"/>
          </p:nvSpPr>
          <p:spPr bwMode="auto">
            <a:xfrm>
              <a:off x="6093" y="1338"/>
              <a:ext cx="78" cy="75"/>
            </a:xfrm>
            <a:custGeom>
              <a:avLst/>
              <a:gdLst>
                <a:gd name="T0" fmla="*/ 31 w 33"/>
                <a:gd name="T1" fmla="*/ 12 h 32"/>
                <a:gd name="T2" fmla="*/ 21 w 33"/>
                <a:gd name="T3" fmla="*/ 30 h 32"/>
                <a:gd name="T4" fmla="*/ 3 w 33"/>
                <a:gd name="T5" fmla="*/ 20 h 32"/>
                <a:gd name="T6" fmla="*/ 12 w 33"/>
                <a:gd name="T7" fmla="*/ 2 h 32"/>
                <a:gd name="T8" fmla="*/ 31 w 33"/>
                <a:gd name="T9" fmla="*/ 12 h 32"/>
                <a:gd name="T10" fmla="*/ 7 w 33"/>
                <a:gd name="T11" fmla="*/ 19 h 32"/>
                <a:gd name="T12" fmla="*/ 20 w 33"/>
                <a:gd name="T13" fmla="*/ 26 h 32"/>
                <a:gd name="T14" fmla="*/ 26 w 33"/>
                <a:gd name="T15" fmla="*/ 13 h 32"/>
                <a:gd name="T16" fmla="*/ 14 w 33"/>
                <a:gd name="T17" fmla="*/ 6 h 32"/>
                <a:gd name="T18" fmla="*/ 7 w 33"/>
                <a:gd name="T19" fmla="*/ 19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3" h="32">
                  <a:moveTo>
                    <a:pt x="31" y="12"/>
                  </a:moveTo>
                  <a:cubicBezTo>
                    <a:pt x="33" y="20"/>
                    <a:pt x="28" y="28"/>
                    <a:pt x="21" y="30"/>
                  </a:cubicBezTo>
                  <a:cubicBezTo>
                    <a:pt x="13" y="32"/>
                    <a:pt x="5" y="28"/>
                    <a:pt x="3" y="20"/>
                  </a:cubicBezTo>
                  <a:cubicBezTo>
                    <a:pt x="0" y="13"/>
                    <a:pt x="5" y="5"/>
                    <a:pt x="12" y="2"/>
                  </a:cubicBezTo>
                  <a:cubicBezTo>
                    <a:pt x="20" y="0"/>
                    <a:pt x="28" y="4"/>
                    <a:pt x="31" y="12"/>
                  </a:cubicBezTo>
                  <a:moveTo>
                    <a:pt x="7" y="19"/>
                  </a:moveTo>
                  <a:cubicBezTo>
                    <a:pt x="8" y="25"/>
                    <a:pt x="14" y="28"/>
                    <a:pt x="20" y="26"/>
                  </a:cubicBezTo>
                  <a:cubicBezTo>
                    <a:pt x="25" y="24"/>
                    <a:pt x="28" y="19"/>
                    <a:pt x="26" y="13"/>
                  </a:cubicBezTo>
                  <a:cubicBezTo>
                    <a:pt x="25" y="8"/>
                    <a:pt x="19" y="5"/>
                    <a:pt x="14" y="6"/>
                  </a:cubicBezTo>
                  <a:cubicBezTo>
                    <a:pt x="8" y="8"/>
                    <a:pt x="5" y="14"/>
                    <a:pt x="7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899134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0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10" presetClass="entr" presetSubtype="0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2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35" presetClass="path" presetSubtype="0" accel="40000" fill="hold" nodeType="withEffect" p14:presetBounceEnd="48000">
                                      <p:stCondLst>
                                        <p:cond delay="800"/>
                                      </p:stCondLst>
                                      <p:childTnLst>
                                        <p:animMotion origin="layout" path="M -0.08107 -1.7284E-6 L -3.61111E-6 -1.7284E-6 " pathEditMode="relative" rAng="0" ptsTypes="AA" p14:bounceEnd="48000">
                                          <p:cBhvr>
                                            <p:cTn id="18" dur="4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045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9" presetID="22" presetClass="entr" presetSubtype="1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1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2" fill="hold">
                          <p:stCondLst>
                            <p:cond delay="indefinite"/>
                          </p:stCondLst>
                          <p:childTnLst>
                            <p:par>
                              <p:cTn id="2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4" presetID="53" presetClass="entr" presetSubtype="1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6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8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1" dur="500"/>
                                            <p:tgtEl>
                                              <p:spTgt spid="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2" fill="hold">
                          <p:stCondLst>
                            <p:cond delay="indefinite"/>
                          </p:stCondLst>
                          <p:childTnLst>
                            <p:par>
                              <p:cTn id="3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4" presetID="53" presetClass="entr" presetSubtype="1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6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8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1" dur="500"/>
                                            <p:tgtEl>
                                              <p:spTgt spid="11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2" fill="hold">
                          <p:stCondLst>
                            <p:cond delay="indefinite"/>
                          </p:stCondLst>
                          <p:childTnLst>
                            <p:par>
                              <p:cTn id="4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4" presetID="53" presetClass="entr" presetSubtype="1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6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7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8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1" dur="500"/>
                                            <p:tgtEl>
                                              <p:spTgt spid="1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8" grpId="0" animBg="1"/>
          <p:bldP spid="3" grpId="0" build="p">
            <p:tmplLst>
              <p:tmpl lvl="1">
                <p:tnLst>
                  <p:par>
                    <p:cTn presetID="10" presetClass="entr" presetSubtype="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3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500"/>
                            <p:tgtEl>
                              <p:spTgt spid="3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  <p:bldP spid="7" grpId="0"/>
          <p:bldP spid="10" grpId="0">
            <p:tmplLst>
              <p:tmpl>
                <p:tnLst>
                  <p:par>
                    <p:cTn presetID="10" presetClass="entr" presetSubtype="0" fill="hold" nodeType="withEffect">
                      <p:stCondLst>
                        <p:cond delay="50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500"/>
                            <p:tgtEl>
                              <p:spTgt spid="10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  <p:bldP spid="11" grpId="0" build="p">
            <p:tmplLst>
              <p:tmpl lvl="1">
                <p:tnLst>
                  <p:par>
                    <p:cTn presetID="10" presetClass="entr" presetSubtype="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500"/>
                            <p:tgtEl>
                              <p:spTgt spid="11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  <p:bldP spid="12" grpId="0" build="p">
            <p:tmplLst>
              <p:tmpl lvl="1">
                <p:tnLst>
                  <p:par>
                    <p:cTn presetID="10" presetClass="entr" presetSubtype="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2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500"/>
                            <p:tgtEl>
                              <p:spTgt spid="12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0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10" presetClass="entr" presetSubtype="0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2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35" presetClass="path" presetSubtype="0" accel="40000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Motion origin="layout" path="M -0.08107 -1.7284E-6 L -3.61111E-6 -1.7284E-6 " pathEditMode="relative" rAng="0" ptsTypes="AA">
                                          <p:cBhvr>
                                            <p:cTn id="18" dur="4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045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9" presetID="22" presetClass="entr" presetSubtype="1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1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2" fill="hold">
                          <p:stCondLst>
                            <p:cond delay="indefinite"/>
                          </p:stCondLst>
                          <p:childTnLst>
                            <p:par>
                              <p:cTn id="2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4" presetID="53" presetClass="entr" presetSubtype="1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6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8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1" dur="500"/>
                                            <p:tgtEl>
                                              <p:spTgt spid="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2" fill="hold">
                          <p:stCondLst>
                            <p:cond delay="indefinite"/>
                          </p:stCondLst>
                          <p:childTnLst>
                            <p:par>
                              <p:cTn id="3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4" presetID="53" presetClass="entr" presetSubtype="1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6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8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1" dur="500"/>
                                            <p:tgtEl>
                                              <p:spTgt spid="11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2" fill="hold">
                          <p:stCondLst>
                            <p:cond delay="indefinite"/>
                          </p:stCondLst>
                          <p:childTnLst>
                            <p:par>
                              <p:cTn id="4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4" presetID="53" presetClass="entr" presetSubtype="1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6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7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8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1" dur="500"/>
                                            <p:tgtEl>
                                              <p:spTgt spid="1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8" grpId="0" animBg="1"/>
          <p:bldP spid="3" grpId="0" build="p">
            <p:tmplLst>
              <p:tmpl lvl="1">
                <p:tnLst>
                  <p:par>
                    <p:cTn presetID="10" presetClass="entr" presetSubtype="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3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500"/>
                            <p:tgtEl>
                              <p:spTgt spid="3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  <p:bldP spid="7" grpId="0"/>
          <p:bldP spid="10" grpId="0">
            <p:tmplLst>
              <p:tmpl>
                <p:tnLst>
                  <p:par>
                    <p:cTn presetID="10" presetClass="entr" presetSubtype="0" fill="hold" nodeType="withEffect">
                      <p:stCondLst>
                        <p:cond delay="50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500"/>
                            <p:tgtEl>
                              <p:spTgt spid="10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  <p:bldP spid="11" grpId="0" build="p">
            <p:tmplLst>
              <p:tmpl lvl="1">
                <p:tnLst>
                  <p:par>
                    <p:cTn presetID="10" presetClass="entr" presetSubtype="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500"/>
                            <p:tgtEl>
                              <p:spTgt spid="11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  <p:bldP spid="12" grpId="0" build="p">
            <p:tmplLst>
              <p:tmpl lvl="1">
                <p:tnLst>
                  <p:par>
                    <p:cTn presetID="10" presetClass="entr" presetSubtype="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2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500"/>
                            <p:tgtEl>
                              <p:spTgt spid="12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</p:bldLst>
      </p:timing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Info 3 Lines - Blue - Dark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200025" y="195264"/>
            <a:ext cx="4368800" cy="287490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200025" y="3173506"/>
            <a:ext cx="4368800" cy="17747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 userDrawn="1">
            <p:ph idx="1"/>
          </p:nvPr>
        </p:nvSpPr>
        <p:spPr>
          <a:xfrm>
            <a:off x="632012" y="3363838"/>
            <a:ext cx="3755571" cy="369794"/>
          </a:xfrm>
        </p:spPr>
        <p:txBody>
          <a:bodyPr anchor="ctr" anchorCtr="0"/>
          <a:lstStyle/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Picture Placeholder 23"/>
          <p:cNvSpPr>
            <a:spLocks noGrp="1"/>
          </p:cNvSpPr>
          <p:nvPr userDrawn="1">
            <p:ph type="pic" sz="quarter" idx="14"/>
          </p:nvPr>
        </p:nvSpPr>
        <p:spPr>
          <a:xfrm>
            <a:off x="4653976" y="195263"/>
            <a:ext cx="4288889" cy="445798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10" name="Text Placeholder 9"/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400049" y="195263"/>
            <a:ext cx="4168775" cy="2304479"/>
          </a:xfrm>
        </p:spPr>
        <p:txBody>
          <a:bodyPr anchor="t" anchorCtr="0">
            <a:noAutofit/>
          </a:bodyPr>
          <a:lstStyle>
            <a:lvl1pPr marL="0" indent="0">
              <a:buNone/>
              <a:defRPr sz="5400" cap="all" baseline="0">
                <a:latin typeface="+mj-lt"/>
              </a:defRPr>
            </a:lvl1pPr>
          </a:lstStyle>
          <a:p>
            <a:pPr lvl="0"/>
            <a:r>
              <a:rPr lang="en-US" dirty="0"/>
              <a:t>Insert name</a:t>
            </a:r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50" y="3459531"/>
            <a:ext cx="168478" cy="168478"/>
          </a:xfrm>
          <a:prstGeom prst="rect">
            <a:avLst/>
          </a:prstGeom>
        </p:spPr>
      </p:pic>
      <p:sp>
        <p:nvSpPr>
          <p:cNvPr id="11" name="Content Placeholder 2"/>
          <p:cNvSpPr>
            <a:spLocks noGrp="1"/>
          </p:cNvSpPr>
          <p:nvPr>
            <p:ph idx="16"/>
          </p:nvPr>
        </p:nvSpPr>
        <p:spPr>
          <a:xfrm>
            <a:off x="632012" y="3871128"/>
            <a:ext cx="3755571" cy="369794"/>
          </a:xfrm>
        </p:spPr>
        <p:txBody>
          <a:bodyPr anchor="ctr" anchorCtr="0"/>
          <a:lstStyle/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7"/>
          </p:nvPr>
        </p:nvSpPr>
        <p:spPr>
          <a:xfrm>
            <a:off x="632012" y="4378419"/>
            <a:ext cx="3755571" cy="369794"/>
          </a:xfrm>
        </p:spPr>
        <p:txBody>
          <a:bodyPr anchor="ctr" anchorCtr="0"/>
          <a:lstStyle/>
          <a:p>
            <a:pPr lvl="0"/>
            <a:r>
              <a:rPr lang="en-US"/>
              <a:t>Edit Master text styles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50" y="3969379"/>
            <a:ext cx="168478" cy="16847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50" y="4484768"/>
            <a:ext cx="168478" cy="168478"/>
          </a:xfrm>
          <a:prstGeom prst="rect">
            <a:avLst/>
          </a:prstGeom>
        </p:spPr>
      </p:pic>
      <p:grpSp>
        <p:nvGrpSpPr>
          <p:cNvPr id="6" name="Group 5"/>
          <p:cNvGrpSpPr>
            <a:grpSpLocks noChangeAspect="1"/>
          </p:cNvGrpSpPr>
          <p:nvPr userDrawn="1"/>
        </p:nvGrpSpPr>
        <p:grpSpPr bwMode="auto">
          <a:xfrm>
            <a:off x="3642227" y="2543579"/>
            <a:ext cx="875082" cy="769468"/>
            <a:chOff x="6077" y="1319"/>
            <a:chExt cx="290" cy="255"/>
          </a:xfrm>
        </p:grpSpPr>
        <p:sp>
          <p:nvSpPr>
            <p:cNvPr id="20" name="Freeform 6"/>
            <p:cNvSpPr>
              <a:spLocks noEditPoints="1"/>
            </p:cNvSpPr>
            <p:nvPr userDrawn="1"/>
          </p:nvSpPr>
          <p:spPr bwMode="auto">
            <a:xfrm>
              <a:off x="6176" y="1383"/>
              <a:ext cx="191" cy="191"/>
            </a:xfrm>
            <a:custGeom>
              <a:avLst/>
              <a:gdLst>
                <a:gd name="T0" fmla="*/ 21 w 81"/>
                <a:gd name="T1" fmla="*/ 4 h 81"/>
                <a:gd name="T2" fmla="*/ 20 w 81"/>
                <a:gd name="T3" fmla="*/ 7 h 81"/>
                <a:gd name="T4" fmla="*/ 22 w 81"/>
                <a:gd name="T5" fmla="*/ 14 h 81"/>
                <a:gd name="T6" fmla="*/ 21 w 81"/>
                <a:gd name="T7" fmla="*/ 18 h 81"/>
                <a:gd name="T8" fmla="*/ 17 w 81"/>
                <a:gd name="T9" fmla="*/ 22 h 81"/>
                <a:gd name="T10" fmla="*/ 13 w 81"/>
                <a:gd name="T11" fmla="*/ 24 h 81"/>
                <a:gd name="T12" fmla="*/ 6 w 81"/>
                <a:gd name="T13" fmla="*/ 22 h 81"/>
                <a:gd name="T14" fmla="*/ 3 w 81"/>
                <a:gd name="T15" fmla="*/ 24 h 81"/>
                <a:gd name="T16" fmla="*/ 0 w 81"/>
                <a:gd name="T17" fmla="*/ 39 h 81"/>
                <a:gd name="T18" fmla="*/ 1 w 81"/>
                <a:gd name="T19" fmla="*/ 41 h 81"/>
                <a:gd name="T20" fmla="*/ 9 w 81"/>
                <a:gd name="T21" fmla="*/ 43 h 81"/>
                <a:gd name="T22" fmla="*/ 11 w 81"/>
                <a:gd name="T23" fmla="*/ 46 h 81"/>
                <a:gd name="T24" fmla="*/ 13 w 81"/>
                <a:gd name="T25" fmla="*/ 52 h 81"/>
                <a:gd name="T26" fmla="*/ 12 w 81"/>
                <a:gd name="T27" fmla="*/ 56 h 81"/>
                <a:gd name="T28" fmla="*/ 7 w 81"/>
                <a:gd name="T29" fmla="*/ 61 h 81"/>
                <a:gd name="T30" fmla="*/ 7 w 81"/>
                <a:gd name="T31" fmla="*/ 64 h 81"/>
                <a:gd name="T32" fmla="*/ 19 w 81"/>
                <a:gd name="T33" fmla="*/ 75 h 81"/>
                <a:gd name="T34" fmla="*/ 22 w 81"/>
                <a:gd name="T35" fmla="*/ 74 h 81"/>
                <a:gd name="T36" fmla="*/ 27 w 81"/>
                <a:gd name="T37" fmla="*/ 69 h 81"/>
                <a:gd name="T38" fmla="*/ 30 w 81"/>
                <a:gd name="T39" fmla="*/ 68 h 81"/>
                <a:gd name="T40" fmla="*/ 35 w 81"/>
                <a:gd name="T41" fmla="*/ 70 h 81"/>
                <a:gd name="T42" fmla="*/ 40 w 81"/>
                <a:gd name="T43" fmla="*/ 72 h 81"/>
                <a:gd name="T44" fmla="*/ 42 w 81"/>
                <a:gd name="T45" fmla="*/ 79 h 81"/>
                <a:gd name="T46" fmla="*/ 44 w 81"/>
                <a:gd name="T47" fmla="*/ 81 h 81"/>
                <a:gd name="T48" fmla="*/ 59 w 81"/>
                <a:gd name="T49" fmla="*/ 76 h 81"/>
                <a:gd name="T50" fmla="*/ 61 w 81"/>
                <a:gd name="T51" fmla="*/ 73 h 81"/>
                <a:gd name="T52" fmla="*/ 59 w 81"/>
                <a:gd name="T53" fmla="*/ 66 h 81"/>
                <a:gd name="T54" fmla="*/ 60 w 81"/>
                <a:gd name="T55" fmla="*/ 63 h 81"/>
                <a:gd name="T56" fmla="*/ 64 w 81"/>
                <a:gd name="T57" fmla="*/ 58 h 81"/>
                <a:gd name="T58" fmla="*/ 68 w 81"/>
                <a:gd name="T59" fmla="*/ 57 h 81"/>
                <a:gd name="T60" fmla="*/ 75 w 81"/>
                <a:gd name="T61" fmla="*/ 58 h 81"/>
                <a:gd name="T62" fmla="*/ 77 w 81"/>
                <a:gd name="T63" fmla="*/ 57 h 81"/>
                <a:gd name="T64" fmla="*/ 81 w 81"/>
                <a:gd name="T65" fmla="*/ 42 h 81"/>
                <a:gd name="T66" fmla="*/ 79 w 81"/>
                <a:gd name="T67" fmla="*/ 39 h 81"/>
                <a:gd name="T68" fmla="*/ 72 w 81"/>
                <a:gd name="T69" fmla="*/ 37 h 81"/>
                <a:gd name="T70" fmla="*/ 69 w 81"/>
                <a:gd name="T71" fmla="*/ 35 h 81"/>
                <a:gd name="T72" fmla="*/ 68 w 81"/>
                <a:gd name="T73" fmla="*/ 29 h 81"/>
                <a:gd name="T74" fmla="*/ 68 w 81"/>
                <a:gd name="T75" fmla="*/ 25 h 81"/>
                <a:gd name="T76" fmla="*/ 73 w 81"/>
                <a:gd name="T77" fmla="*/ 20 h 81"/>
                <a:gd name="T78" fmla="*/ 73 w 81"/>
                <a:gd name="T79" fmla="*/ 16 h 81"/>
                <a:gd name="T80" fmla="*/ 62 w 81"/>
                <a:gd name="T81" fmla="*/ 6 h 81"/>
                <a:gd name="T82" fmla="*/ 59 w 81"/>
                <a:gd name="T83" fmla="*/ 6 h 81"/>
                <a:gd name="T84" fmla="*/ 54 w 81"/>
                <a:gd name="T85" fmla="*/ 11 h 81"/>
                <a:gd name="T86" fmla="*/ 51 w 81"/>
                <a:gd name="T87" fmla="*/ 12 h 81"/>
                <a:gd name="T88" fmla="*/ 45 w 81"/>
                <a:gd name="T89" fmla="*/ 11 h 81"/>
                <a:gd name="T90" fmla="*/ 41 w 81"/>
                <a:gd name="T91" fmla="*/ 8 h 81"/>
                <a:gd name="T92" fmla="*/ 39 w 81"/>
                <a:gd name="T93" fmla="*/ 1 h 81"/>
                <a:gd name="T94" fmla="*/ 36 w 81"/>
                <a:gd name="T95" fmla="*/ 0 h 81"/>
                <a:gd name="T96" fmla="*/ 21 w 81"/>
                <a:gd name="T97" fmla="*/ 4 h 81"/>
                <a:gd name="T98" fmla="*/ 59 w 81"/>
                <a:gd name="T99" fmla="*/ 34 h 81"/>
                <a:gd name="T100" fmla="*/ 46 w 81"/>
                <a:gd name="T101" fmla="*/ 60 h 81"/>
                <a:gd name="T102" fmla="*/ 20 w 81"/>
                <a:gd name="T103" fmla="*/ 46 h 81"/>
                <a:gd name="T104" fmla="*/ 34 w 81"/>
                <a:gd name="T105" fmla="*/ 21 h 81"/>
                <a:gd name="T106" fmla="*/ 59 w 81"/>
                <a:gd name="T107" fmla="*/ 34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81" h="81">
                  <a:moveTo>
                    <a:pt x="21" y="4"/>
                  </a:moveTo>
                  <a:cubicBezTo>
                    <a:pt x="20" y="5"/>
                    <a:pt x="20" y="6"/>
                    <a:pt x="20" y="7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22" y="15"/>
                    <a:pt x="22" y="17"/>
                    <a:pt x="21" y="18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6" y="23"/>
                    <a:pt x="14" y="24"/>
                    <a:pt x="13" y="24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5" y="22"/>
                    <a:pt x="4" y="22"/>
                    <a:pt x="3" y="24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0"/>
                    <a:pt x="0" y="41"/>
                    <a:pt x="1" y="41"/>
                  </a:cubicBezTo>
                  <a:cubicBezTo>
                    <a:pt x="9" y="43"/>
                    <a:pt x="9" y="43"/>
                    <a:pt x="9" y="43"/>
                  </a:cubicBezTo>
                  <a:cubicBezTo>
                    <a:pt x="10" y="43"/>
                    <a:pt x="11" y="44"/>
                    <a:pt x="11" y="46"/>
                  </a:cubicBezTo>
                  <a:cubicBezTo>
                    <a:pt x="13" y="52"/>
                    <a:pt x="13" y="52"/>
                    <a:pt x="13" y="52"/>
                  </a:cubicBezTo>
                  <a:cubicBezTo>
                    <a:pt x="13" y="53"/>
                    <a:pt x="13" y="55"/>
                    <a:pt x="12" y="56"/>
                  </a:cubicBezTo>
                  <a:cubicBezTo>
                    <a:pt x="7" y="61"/>
                    <a:pt x="7" y="61"/>
                    <a:pt x="7" y="61"/>
                  </a:cubicBezTo>
                  <a:cubicBezTo>
                    <a:pt x="7" y="62"/>
                    <a:pt x="7" y="63"/>
                    <a:pt x="7" y="64"/>
                  </a:cubicBezTo>
                  <a:cubicBezTo>
                    <a:pt x="19" y="75"/>
                    <a:pt x="19" y="75"/>
                    <a:pt x="19" y="75"/>
                  </a:cubicBezTo>
                  <a:cubicBezTo>
                    <a:pt x="20" y="75"/>
                    <a:pt x="21" y="75"/>
                    <a:pt x="22" y="74"/>
                  </a:cubicBezTo>
                  <a:cubicBezTo>
                    <a:pt x="27" y="69"/>
                    <a:pt x="27" y="69"/>
                    <a:pt x="27" y="69"/>
                  </a:cubicBezTo>
                  <a:cubicBezTo>
                    <a:pt x="28" y="68"/>
                    <a:pt x="29" y="68"/>
                    <a:pt x="30" y="68"/>
                  </a:cubicBezTo>
                  <a:cubicBezTo>
                    <a:pt x="31" y="69"/>
                    <a:pt x="34" y="69"/>
                    <a:pt x="35" y="70"/>
                  </a:cubicBezTo>
                  <a:cubicBezTo>
                    <a:pt x="36" y="70"/>
                    <a:pt x="39" y="71"/>
                    <a:pt x="40" y="72"/>
                  </a:cubicBezTo>
                  <a:cubicBezTo>
                    <a:pt x="42" y="79"/>
                    <a:pt x="42" y="79"/>
                    <a:pt x="42" y="79"/>
                  </a:cubicBezTo>
                  <a:cubicBezTo>
                    <a:pt x="42" y="80"/>
                    <a:pt x="43" y="81"/>
                    <a:pt x="44" y="81"/>
                  </a:cubicBezTo>
                  <a:cubicBezTo>
                    <a:pt x="59" y="76"/>
                    <a:pt x="59" y="76"/>
                    <a:pt x="59" y="76"/>
                  </a:cubicBezTo>
                  <a:cubicBezTo>
                    <a:pt x="60" y="76"/>
                    <a:pt x="61" y="74"/>
                    <a:pt x="61" y="73"/>
                  </a:cubicBezTo>
                  <a:cubicBezTo>
                    <a:pt x="59" y="66"/>
                    <a:pt x="59" y="66"/>
                    <a:pt x="59" y="66"/>
                  </a:cubicBezTo>
                  <a:cubicBezTo>
                    <a:pt x="58" y="65"/>
                    <a:pt x="59" y="64"/>
                    <a:pt x="60" y="63"/>
                  </a:cubicBezTo>
                  <a:cubicBezTo>
                    <a:pt x="64" y="58"/>
                    <a:pt x="64" y="58"/>
                    <a:pt x="64" y="58"/>
                  </a:cubicBezTo>
                  <a:cubicBezTo>
                    <a:pt x="65" y="57"/>
                    <a:pt x="66" y="56"/>
                    <a:pt x="68" y="57"/>
                  </a:cubicBezTo>
                  <a:cubicBezTo>
                    <a:pt x="75" y="58"/>
                    <a:pt x="75" y="58"/>
                    <a:pt x="75" y="58"/>
                  </a:cubicBezTo>
                  <a:cubicBezTo>
                    <a:pt x="76" y="59"/>
                    <a:pt x="77" y="58"/>
                    <a:pt x="77" y="57"/>
                  </a:cubicBezTo>
                  <a:cubicBezTo>
                    <a:pt x="81" y="42"/>
                    <a:pt x="81" y="42"/>
                    <a:pt x="81" y="42"/>
                  </a:cubicBezTo>
                  <a:cubicBezTo>
                    <a:pt x="81" y="40"/>
                    <a:pt x="80" y="39"/>
                    <a:pt x="79" y="39"/>
                  </a:cubicBezTo>
                  <a:cubicBezTo>
                    <a:pt x="72" y="37"/>
                    <a:pt x="72" y="37"/>
                    <a:pt x="72" y="37"/>
                  </a:cubicBezTo>
                  <a:cubicBezTo>
                    <a:pt x="71" y="37"/>
                    <a:pt x="70" y="36"/>
                    <a:pt x="69" y="35"/>
                  </a:cubicBezTo>
                  <a:cubicBezTo>
                    <a:pt x="68" y="29"/>
                    <a:pt x="68" y="29"/>
                    <a:pt x="68" y="29"/>
                  </a:cubicBezTo>
                  <a:cubicBezTo>
                    <a:pt x="67" y="27"/>
                    <a:pt x="67" y="26"/>
                    <a:pt x="68" y="25"/>
                  </a:cubicBezTo>
                  <a:cubicBezTo>
                    <a:pt x="73" y="20"/>
                    <a:pt x="73" y="20"/>
                    <a:pt x="73" y="20"/>
                  </a:cubicBezTo>
                  <a:cubicBezTo>
                    <a:pt x="74" y="19"/>
                    <a:pt x="74" y="17"/>
                    <a:pt x="73" y="16"/>
                  </a:cubicBezTo>
                  <a:cubicBezTo>
                    <a:pt x="62" y="6"/>
                    <a:pt x="62" y="6"/>
                    <a:pt x="62" y="6"/>
                  </a:cubicBezTo>
                  <a:cubicBezTo>
                    <a:pt x="61" y="5"/>
                    <a:pt x="60" y="5"/>
                    <a:pt x="59" y="6"/>
                  </a:cubicBezTo>
                  <a:cubicBezTo>
                    <a:pt x="54" y="11"/>
                    <a:pt x="54" y="11"/>
                    <a:pt x="54" y="11"/>
                  </a:cubicBezTo>
                  <a:cubicBezTo>
                    <a:pt x="53" y="12"/>
                    <a:pt x="51" y="13"/>
                    <a:pt x="51" y="12"/>
                  </a:cubicBezTo>
                  <a:cubicBezTo>
                    <a:pt x="50" y="12"/>
                    <a:pt x="46" y="11"/>
                    <a:pt x="45" y="11"/>
                  </a:cubicBezTo>
                  <a:cubicBezTo>
                    <a:pt x="44" y="11"/>
                    <a:pt x="41" y="9"/>
                    <a:pt x="41" y="8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39" y="0"/>
                    <a:pt x="37" y="0"/>
                    <a:pt x="36" y="0"/>
                  </a:cubicBezTo>
                  <a:lnTo>
                    <a:pt x="21" y="4"/>
                  </a:lnTo>
                  <a:close/>
                  <a:moveTo>
                    <a:pt x="59" y="34"/>
                  </a:moveTo>
                  <a:cubicBezTo>
                    <a:pt x="63" y="45"/>
                    <a:pt x="56" y="56"/>
                    <a:pt x="46" y="60"/>
                  </a:cubicBezTo>
                  <a:cubicBezTo>
                    <a:pt x="35" y="63"/>
                    <a:pt x="24" y="57"/>
                    <a:pt x="20" y="46"/>
                  </a:cubicBezTo>
                  <a:cubicBezTo>
                    <a:pt x="17" y="35"/>
                    <a:pt x="23" y="24"/>
                    <a:pt x="34" y="21"/>
                  </a:cubicBezTo>
                  <a:cubicBezTo>
                    <a:pt x="45" y="18"/>
                    <a:pt x="56" y="24"/>
                    <a:pt x="59" y="3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1" name="Freeform 7"/>
            <p:cNvSpPr>
              <a:spLocks noEditPoints="1"/>
            </p:cNvSpPr>
            <p:nvPr userDrawn="1"/>
          </p:nvSpPr>
          <p:spPr bwMode="auto">
            <a:xfrm>
              <a:off x="6211" y="1418"/>
              <a:ext cx="118" cy="118"/>
            </a:xfrm>
            <a:custGeom>
              <a:avLst/>
              <a:gdLst>
                <a:gd name="T0" fmla="*/ 46 w 50"/>
                <a:gd name="T1" fmla="*/ 19 h 50"/>
                <a:gd name="T2" fmla="*/ 31 w 50"/>
                <a:gd name="T3" fmla="*/ 47 h 50"/>
                <a:gd name="T4" fmla="*/ 3 w 50"/>
                <a:gd name="T5" fmla="*/ 32 h 50"/>
                <a:gd name="T6" fmla="*/ 18 w 50"/>
                <a:gd name="T7" fmla="*/ 4 h 50"/>
                <a:gd name="T8" fmla="*/ 46 w 50"/>
                <a:gd name="T9" fmla="*/ 19 h 50"/>
                <a:gd name="T10" fmla="*/ 10 w 50"/>
                <a:gd name="T11" fmla="*/ 30 h 50"/>
                <a:gd name="T12" fmla="*/ 29 w 50"/>
                <a:gd name="T13" fmla="*/ 41 h 50"/>
                <a:gd name="T14" fmla="*/ 40 w 50"/>
                <a:gd name="T15" fmla="*/ 21 h 50"/>
                <a:gd name="T16" fmla="*/ 20 w 50"/>
                <a:gd name="T17" fmla="*/ 10 h 50"/>
                <a:gd name="T18" fmla="*/ 10 w 50"/>
                <a:gd name="T19" fmla="*/ 3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0" h="50">
                  <a:moveTo>
                    <a:pt x="46" y="19"/>
                  </a:moveTo>
                  <a:cubicBezTo>
                    <a:pt x="50" y="31"/>
                    <a:pt x="43" y="43"/>
                    <a:pt x="31" y="47"/>
                  </a:cubicBezTo>
                  <a:cubicBezTo>
                    <a:pt x="20" y="50"/>
                    <a:pt x="7" y="44"/>
                    <a:pt x="3" y="32"/>
                  </a:cubicBezTo>
                  <a:cubicBezTo>
                    <a:pt x="0" y="20"/>
                    <a:pt x="7" y="7"/>
                    <a:pt x="18" y="4"/>
                  </a:cubicBezTo>
                  <a:cubicBezTo>
                    <a:pt x="30" y="0"/>
                    <a:pt x="43" y="7"/>
                    <a:pt x="46" y="19"/>
                  </a:cubicBezTo>
                  <a:moveTo>
                    <a:pt x="10" y="30"/>
                  </a:moveTo>
                  <a:cubicBezTo>
                    <a:pt x="12" y="38"/>
                    <a:pt x="21" y="43"/>
                    <a:pt x="29" y="41"/>
                  </a:cubicBezTo>
                  <a:cubicBezTo>
                    <a:pt x="38" y="38"/>
                    <a:pt x="43" y="29"/>
                    <a:pt x="40" y="21"/>
                  </a:cubicBezTo>
                  <a:cubicBezTo>
                    <a:pt x="38" y="12"/>
                    <a:pt x="29" y="8"/>
                    <a:pt x="20" y="10"/>
                  </a:cubicBezTo>
                  <a:cubicBezTo>
                    <a:pt x="12" y="13"/>
                    <a:pt x="7" y="21"/>
                    <a:pt x="10" y="30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2" name="Freeform 8"/>
            <p:cNvSpPr>
              <a:spLocks noEditPoints="1"/>
            </p:cNvSpPr>
            <p:nvPr userDrawn="1"/>
          </p:nvSpPr>
          <p:spPr bwMode="auto">
            <a:xfrm>
              <a:off x="6077" y="1319"/>
              <a:ext cx="113" cy="113"/>
            </a:xfrm>
            <a:custGeom>
              <a:avLst/>
              <a:gdLst>
                <a:gd name="T0" fmla="*/ 13 w 48"/>
                <a:gd name="T1" fmla="*/ 3 h 48"/>
                <a:gd name="T2" fmla="*/ 12 w 48"/>
                <a:gd name="T3" fmla="*/ 5 h 48"/>
                <a:gd name="T4" fmla="*/ 13 w 48"/>
                <a:gd name="T5" fmla="*/ 9 h 48"/>
                <a:gd name="T6" fmla="*/ 12 w 48"/>
                <a:gd name="T7" fmla="*/ 11 h 48"/>
                <a:gd name="T8" fmla="*/ 10 w 48"/>
                <a:gd name="T9" fmla="*/ 14 h 48"/>
                <a:gd name="T10" fmla="*/ 8 w 48"/>
                <a:gd name="T11" fmla="*/ 14 h 48"/>
                <a:gd name="T12" fmla="*/ 4 w 48"/>
                <a:gd name="T13" fmla="*/ 13 h 48"/>
                <a:gd name="T14" fmla="*/ 2 w 48"/>
                <a:gd name="T15" fmla="*/ 14 h 48"/>
                <a:gd name="T16" fmla="*/ 0 w 48"/>
                <a:gd name="T17" fmla="*/ 23 h 48"/>
                <a:gd name="T18" fmla="*/ 1 w 48"/>
                <a:gd name="T19" fmla="*/ 25 h 48"/>
                <a:gd name="T20" fmla="*/ 5 w 48"/>
                <a:gd name="T21" fmla="*/ 26 h 48"/>
                <a:gd name="T22" fmla="*/ 7 w 48"/>
                <a:gd name="T23" fmla="*/ 27 h 48"/>
                <a:gd name="T24" fmla="*/ 8 w 48"/>
                <a:gd name="T25" fmla="*/ 31 h 48"/>
                <a:gd name="T26" fmla="*/ 7 w 48"/>
                <a:gd name="T27" fmla="*/ 33 h 48"/>
                <a:gd name="T28" fmla="*/ 4 w 48"/>
                <a:gd name="T29" fmla="*/ 36 h 48"/>
                <a:gd name="T30" fmla="*/ 5 w 48"/>
                <a:gd name="T31" fmla="*/ 38 h 48"/>
                <a:gd name="T32" fmla="*/ 11 w 48"/>
                <a:gd name="T33" fmla="*/ 44 h 48"/>
                <a:gd name="T34" fmla="*/ 13 w 48"/>
                <a:gd name="T35" fmla="*/ 44 h 48"/>
                <a:gd name="T36" fmla="*/ 16 w 48"/>
                <a:gd name="T37" fmla="*/ 41 h 48"/>
                <a:gd name="T38" fmla="*/ 18 w 48"/>
                <a:gd name="T39" fmla="*/ 41 h 48"/>
                <a:gd name="T40" fmla="*/ 21 w 48"/>
                <a:gd name="T41" fmla="*/ 41 h 48"/>
                <a:gd name="T42" fmla="*/ 23 w 48"/>
                <a:gd name="T43" fmla="*/ 43 h 48"/>
                <a:gd name="T44" fmla="*/ 25 w 48"/>
                <a:gd name="T45" fmla="*/ 47 h 48"/>
                <a:gd name="T46" fmla="*/ 26 w 48"/>
                <a:gd name="T47" fmla="*/ 48 h 48"/>
                <a:gd name="T48" fmla="*/ 35 w 48"/>
                <a:gd name="T49" fmla="*/ 45 h 48"/>
                <a:gd name="T50" fmla="*/ 36 w 48"/>
                <a:gd name="T51" fmla="*/ 44 h 48"/>
                <a:gd name="T52" fmla="*/ 35 w 48"/>
                <a:gd name="T53" fmla="*/ 39 h 48"/>
                <a:gd name="T54" fmla="*/ 35 w 48"/>
                <a:gd name="T55" fmla="*/ 37 h 48"/>
                <a:gd name="T56" fmla="*/ 38 w 48"/>
                <a:gd name="T57" fmla="*/ 35 h 48"/>
                <a:gd name="T58" fmla="*/ 40 w 48"/>
                <a:gd name="T59" fmla="*/ 34 h 48"/>
                <a:gd name="T60" fmla="*/ 44 w 48"/>
                <a:gd name="T61" fmla="*/ 35 h 48"/>
                <a:gd name="T62" fmla="*/ 46 w 48"/>
                <a:gd name="T63" fmla="*/ 34 h 48"/>
                <a:gd name="T64" fmla="*/ 48 w 48"/>
                <a:gd name="T65" fmla="*/ 25 h 48"/>
                <a:gd name="T66" fmla="*/ 47 w 48"/>
                <a:gd name="T67" fmla="*/ 23 h 48"/>
                <a:gd name="T68" fmla="*/ 43 w 48"/>
                <a:gd name="T69" fmla="*/ 22 h 48"/>
                <a:gd name="T70" fmla="*/ 41 w 48"/>
                <a:gd name="T71" fmla="*/ 21 h 48"/>
                <a:gd name="T72" fmla="*/ 40 w 48"/>
                <a:gd name="T73" fmla="*/ 17 h 48"/>
                <a:gd name="T74" fmla="*/ 40 w 48"/>
                <a:gd name="T75" fmla="*/ 15 h 48"/>
                <a:gd name="T76" fmla="*/ 43 w 48"/>
                <a:gd name="T77" fmla="*/ 12 h 48"/>
                <a:gd name="T78" fmla="*/ 43 w 48"/>
                <a:gd name="T79" fmla="*/ 10 h 48"/>
                <a:gd name="T80" fmla="*/ 37 w 48"/>
                <a:gd name="T81" fmla="*/ 4 h 48"/>
                <a:gd name="T82" fmla="*/ 35 w 48"/>
                <a:gd name="T83" fmla="*/ 4 h 48"/>
                <a:gd name="T84" fmla="*/ 32 w 48"/>
                <a:gd name="T85" fmla="*/ 7 h 48"/>
                <a:gd name="T86" fmla="*/ 30 w 48"/>
                <a:gd name="T87" fmla="*/ 8 h 48"/>
                <a:gd name="T88" fmla="*/ 27 w 48"/>
                <a:gd name="T89" fmla="*/ 7 h 48"/>
                <a:gd name="T90" fmla="*/ 24 w 48"/>
                <a:gd name="T91" fmla="*/ 5 h 48"/>
                <a:gd name="T92" fmla="*/ 23 w 48"/>
                <a:gd name="T93" fmla="*/ 1 h 48"/>
                <a:gd name="T94" fmla="*/ 21 w 48"/>
                <a:gd name="T95" fmla="*/ 0 h 48"/>
                <a:gd name="T96" fmla="*/ 13 w 48"/>
                <a:gd name="T97" fmla="*/ 3 h 48"/>
                <a:gd name="T98" fmla="*/ 35 w 48"/>
                <a:gd name="T99" fmla="*/ 21 h 48"/>
                <a:gd name="T100" fmla="*/ 27 w 48"/>
                <a:gd name="T101" fmla="*/ 36 h 48"/>
                <a:gd name="T102" fmla="*/ 12 w 48"/>
                <a:gd name="T103" fmla="*/ 28 h 48"/>
                <a:gd name="T104" fmla="*/ 20 w 48"/>
                <a:gd name="T105" fmla="*/ 13 h 48"/>
                <a:gd name="T106" fmla="*/ 35 w 48"/>
                <a:gd name="T107" fmla="*/ 21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8" h="48">
                  <a:moveTo>
                    <a:pt x="13" y="3"/>
                  </a:moveTo>
                  <a:cubicBezTo>
                    <a:pt x="12" y="3"/>
                    <a:pt x="12" y="4"/>
                    <a:pt x="12" y="5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3" y="9"/>
                    <a:pt x="13" y="10"/>
                    <a:pt x="12" y="11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9" y="14"/>
                    <a:pt x="9" y="15"/>
                    <a:pt x="8" y="14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3" y="13"/>
                    <a:pt x="2" y="14"/>
                    <a:pt x="2" y="14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4"/>
                    <a:pt x="0" y="25"/>
                    <a:pt x="1" y="25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6" y="26"/>
                    <a:pt x="7" y="27"/>
                    <a:pt x="7" y="27"/>
                  </a:cubicBezTo>
                  <a:cubicBezTo>
                    <a:pt x="8" y="31"/>
                    <a:pt x="8" y="31"/>
                    <a:pt x="8" y="31"/>
                  </a:cubicBezTo>
                  <a:cubicBezTo>
                    <a:pt x="8" y="32"/>
                    <a:pt x="8" y="33"/>
                    <a:pt x="7" y="33"/>
                  </a:cubicBezTo>
                  <a:cubicBezTo>
                    <a:pt x="4" y="36"/>
                    <a:pt x="4" y="36"/>
                    <a:pt x="4" y="36"/>
                  </a:cubicBezTo>
                  <a:cubicBezTo>
                    <a:pt x="4" y="37"/>
                    <a:pt x="4" y="38"/>
                    <a:pt x="5" y="38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2" y="45"/>
                    <a:pt x="13" y="45"/>
                    <a:pt x="13" y="44"/>
                  </a:cubicBezTo>
                  <a:cubicBezTo>
                    <a:pt x="16" y="41"/>
                    <a:pt x="16" y="41"/>
                    <a:pt x="16" y="41"/>
                  </a:cubicBezTo>
                  <a:cubicBezTo>
                    <a:pt x="16" y="41"/>
                    <a:pt x="17" y="40"/>
                    <a:pt x="18" y="41"/>
                  </a:cubicBezTo>
                  <a:cubicBezTo>
                    <a:pt x="18" y="41"/>
                    <a:pt x="20" y="41"/>
                    <a:pt x="21" y="41"/>
                  </a:cubicBezTo>
                  <a:cubicBezTo>
                    <a:pt x="22" y="42"/>
                    <a:pt x="23" y="42"/>
                    <a:pt x="23" y="43"/>
                  </a:cubicBezTo>
                  <a:cubicBezTo>
                    <a:pt x="25" y="47"/>
                    <a:pt x="25" y="47"/>
                    <a:pt x="25" y="47"/>
                  </a:cubicBezTo>
                  <a:cubicBezTo>
                    <a:pt x="25" y="48"/>
                    <a:pt x="26" y="48"/>
                    <a:pt x="26" y="48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6" y="45"/>
                    <a:pt x="36" y="44"/>
                    <a:pt x="36" y="44"/>
                  </a:cubicBezTo>
                  <a:cubicBezTo>
                    <a:pt x="35" y="39"/>
                    <a:pt x="35" y="39"/>
                    <a:pt x="35" y="39"/>
                  </a:cubicBezTo>
                  <a:cubicBezTo>
                    <a:pt x="34" y="39"/>
                    <a:pt x="35" y="38"/>
                    <a:pt x="35" y="37"/>
                  </a:cubicBezTo>
                  <a:cubicBezTo>
                    <a:pt x="38" y="35"/>
                    <a:pt x="38" y="35"/>
                    <a:pt x="38" y="35"/>
                  </a:cubicBezTo>
                  <a:cubicBezTo>
                    <a:pt x="38" y="34"/>
                    <a:pt x="39" y="34"/>
                    <a:pt x="40" y="34"/>
                  </a:cubicBezTo>
                  <a:cubicBezTo>
                    <a:pt x="44" y="35"/>
                    <a:pt x="44" y="35"/>
                    <a:pt x="44" y="35"/>
                  </a:cubicBezTo>
                  <a:cubicBezTo>
                    <a:pt x="45" y="35"/>
                    <a:pt x="45" y="35"/>
                    <a:pt x="46" y="34"/>
                  </a:cubicBezTo>
                  <a:cubicBezTo>
                    <a:pt x="48" y="25"/>
                    <a:pt x="48" y="25"/>
                    <a:pt x="48" y="25"/>
                  </a:cubicBezTo>
                  <a:cubicBezTo>
                    <a:pt x="48" y="24"/>
                    <a:pt x="47" y="24"/>
                    <a:pt x="47" y="23"/>
                  </a:cubicBezTo>
                  <a:cubicBezTo>
                    <a:pt x="43" y="22"/>
                    <a:pt x="43" y="22"/>
                    <a:pt x="43" y="22"/>
                  </a:cubicBezTo>
                  <a:cubicBezTo>
                    <a:pt x="42" y="22"/>
                    <a:pt x="41" y="22"/>
                    <a:pt x="41" y="21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0" y="17"/>
                    <a:pt x="40" y="16"/>
                    <a:pt x="40" y="15"/>
                  </a:cubicBezTo>
                  <a:cubicBezTo>
                    <a:pt x="43" y="12"/>
                    <a:pt x="43" y="12"/>
                    <a:pt x="43" y="12"/>
                  </a:cubicBezTo>
                  <a:cubicBezTo>
                    <a:pt x="44" y="11"/>
                    <a:pt x="44" y="11"/>
                    <a:pt x="43" y="10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6" y="3"/>
                    <a:pt x="35" y="3"/>
                    <a:pt x="35" y="4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1" y="8"/>
                    <a:pt x="30" y="8"/>
                    <a:pt x="30" y="8"/>
                  </a:cubicBezTo>
                  <a:cubicBezTo>
                    <a:pt x="29" y="7"/>
                    <a:pt x="27" y="7"/>
                    <a:pt x="27" y="7"/>
                  </a:cubicBezTo>
                  <a:cubicBezTo>
                    <a:pt x="26" y="7"/>
                    <a:pt x="24" y="6"/>
                    <a:pt x="24" y="5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2" y="0"/>
                    <a:pt x="21" y="0"/>
                  </a:cubicBezTo>
                  <a:lnTo>
                    <a:pt x="13" y="3"/>
                  </a:lnTo>
                  <a:close/>
                  <a:moveTo>
                    <a:pt x="35" y="21"/>
                  </a:moveTo>
                  <a:cubicBezTo>
                    <a:pt x="37" y="27"/>
                    <a:pt x="33" y="34"/>
                    <a:pt x="27" y="36"/>
                  </a:cubicBezTo>
                  <a:cubicBezTo>
                    <a:pt x="21" y="37"/>
                    <a:pt x="14" y="34"/>
                    <a:pt x="12" y="28"/>
                  </a:cubicBezTo>
                  <a:cubicBezTo>
                    <a:pt x="10" y="21"/>
                    <a:pt x="14" y="15"/>
                    <a:pt x="20" y="13"/>
                  </a:cubicBezTo>
                  <a:cubicBezTo>
                    <a:pt x="26" y="11"/>
                    <a:pt x="33" y="14"/>
                    <a:pt x="35" y="21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3" name="Freeform 9"/>
            <p:cNvSpPr>
              <a:spLocks noEditPoints="1"/>
            </p:cNvSpPr>
            <p:nvPr userDrawn="1"/>
          </p:nvSpPr>
          <p:spPr bwMode="auto">
            <a:xfrm>
              <a:off x="6093" y="1338"/>
              <a:ext cx="78" cy="75"/>
            </a:xfrm>
            <a:custGeom>
              <a:avLst/>
              <a:gdLst>
                <a:gd name="T0" fmla="*/ 31 w 33"/>
                <a:gd name="T1" fmla="*/ 12 h 32"/>
                <a:gd name="T2" fmla="*/ 21 w 33"/>
                <a:gd name="T3" fmla="*/ 30 h 32"/>
                <a:gd name="T4" fmla="*/ 3 w 33"/>
                <a:gd name="T5" fmla="*/ 20 h 32"/>
                <a:gd name="T6" fmla="*/ 12 w 33"/>
                <a:gd name="T7" fmla="*/ 2 h 32"/>
                <a:gd name="T8" fmla="*/ 31 w 33"/>
                <a:gd name="T9" fmla="*/ 12 h 32"/>
                <a:gd name="T10" fmla="*/ 7 w 33"/>
                <a:gd name="T11" fmla="*/ 19 h 32"/>
                <a:gd name="T12" fmla="*/ 20 w 33"/>
                <a:gd name="T13" fmla="*/ 26 h 32"/>
                <a:gd name="T14" fmla="*/ 26 w 33"/>
                <a:gd name="T15" fmla="*/ 13 h 32"/>
                <a:gd name="T16" fmla="*/ 14 w 33"/>
                <a:gd name="T17" fmla="*/ 6 h 32"/>
                <a:gd name="T18" fmla="*/ 7 w 33"/>
                <a:gd name="T19" fmla="*/ 19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3" h="32">
                  <a:moveTo>
                    <a:pt x="31" y="12"/>
                  </a:moveTo>
                  <a:cubicBezTo>
                    <a:pt x="33" y="20"/>
                    <a:pt x="28" y="28"/>
                    <a:pt x="21" y="30"/>
                  </a:cubicBezTo>
                  <a:cubicBezTo>
                    <a:pt x="13" y="32"/>
                    <a:pt x="5" y="28"/>
                    <a:pt x="3" y="20"/>
                  </a:cubicBezTo>
                  <a:cubicBezTo>
                    <a:pt x="0" y="13"/>
                    <a:pt x="5" y="5"/>
                    <a:pt x="12" y="2"/>
                  </a:cubicBezTo>
                  <a:cubicBezTo>
                    <a:pt x="20" y="0"/>
                    <a:pt x="28" y="4"/>
                    <a:pt x="31" y="12"/>
                  </a:cubicBezTo>
                  <a:moveTo>
                    <a:pt x="7" y="19"/>
                  </a:moveTo>
                  <a:cubicBezTo>
                    <a:pt x="8" y="25"/>
                    <a:pt x="14" y="28"/>
                    <a:pt x="20" y="26"/>
                  </a:cubicBezTo>
                  <a:cubicBezTo>
                    <a:pt x="25" y="24"/>
                    <a:pt x="28" y="19"/>
                    <a:pt x="26" y="13"/>
                  </a:cubicBezTo>
                  <a:cubicBezTo>
                    <a:pt x="25" y="8"/>
                    <a:pt x="19" y="5"/>
                    <a:pt x="14" y="6"/>
                  </a:cubicBezTo>
                  <a:cubicBezTo>
                    <a:pt x="8" y="8"/>
                    <a:pt x="5" y="14"/>
                    <a:pt x="7" y="19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30582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0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10" presetClass="entr" presetSubtype="0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2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35" presetClass="path" presetSubtype="0" accel="40000" fill="hold" nodeType="withEffect" p14:presetBounceEnd="48000">
                                      <p:stCondLst>
                                        <p:cond delay="800"/>
                                      </p:stCondLst>
                                      <p:childTnLst>
                                        <p:animMotion origin="layout" path="M -0.08107 -1.7284E-6 L -3.61111E-6 -1.7284E-6 " pathEditMode="relative" rAng="0" ptsTypes="AA" p14:bounceEnd="48000">
                                          <p:cBhvr>
                                            <p:cTn id="18" dur="4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045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9" presetID="22" presetClass="entr" presetSubtype="1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1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2" fill="hold">
                          <p:stCondLst>
                            <p:cond delay="indefinite"/>
                          </p:stCondLst>
                          <p:childTnLst>
                            <p:par>
                              <p:cTn id="2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4" presetID="53" presetClass="entr" presetSubtype="1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6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8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1" dur="500"/>
                                            <p:tgtEl>
                                              <p:spTgt spid="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2" fill="hold">
                          <p:stCondLst>
                            <p:cond delay="indefinite"/>
                          </p:stCondLst>
                          <p:childTnLst>
                            <p:par>
                              <p:cTn id="3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4" presetID="53" presetClass="entr" presetSubtype="1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6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8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1" dur="500"/>
                                            <p:tgtEl>
                                              <p:spTgt spid="11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2" fill="hold">
                          <p:stCondLst>
                            <p:cond delay="indefinite"/>
                          </p:stCondLst>
                          <p:childTnLst>
                            <p:par>
                              <p:cTn id="4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4" presetID="53" presetClass="entr" presetSubtype="1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6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7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8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1" dur="500"/>
                                            <p:tgtEl>
                                              <p:spTgt spid="1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8" grpId="0" animBg="1"/>
          <p:bldP spid="3" grpId="0" build="p">
            <p:tmplLst>
              <p:tmpl lvl="1">
                <p:tnLst>
                  <p:par>
                    <p:cTn presetID="10" presetClass="entr" presetSubtype="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3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500"/>
                            <p:tgtEl>
                              <p:spTgt spid="3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  <p:bldP spid="7" grpId="0"/>
          <p:bldP spid="10" grpId="0">
            <p:tmplLst>
              <p:tmpl>
                <p:tnLst>
                  <p:par>
                    <p:cTn presetID="10" presetClass="entr" presetSubtype="0" fill="hold" nodeType="withEffect">
                      <p:stCondLst>
                        <p:cond delay="50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500"/>
                            <p:tgtEl>
                              <p:spTgt spid="10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  <p:bldP spid="11" grpId="0" build="p">
            <p:tmplLst>
              <p:tmpl lvl="1">
                <p:tnLst>
                  <p:par>
                    <p:cTn presetID="10" presetClass="entr" presetSubtype="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500"/>
                            <p:tgtEl>
                              <p:spTgt spid="11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  <p:bldP spid="12" grpId="0" build="p">
            <p:tmplLst>
              <p:tmpl lvl="1">
                <p:tnLst>
                  <p:par>
                    <p:cTn presetID="10" presetClass="entr" presetSubtype="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2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500"/>
                            <p:tgtEl>
                              <p:spTgt spid="12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0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10" presetClass="entr" presetSubtype="0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2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35" presetClass="path" presetSubtype="0" accel="40000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Motion origin="layout" path="M -0.08107 -1.7284E-6 L -3.61111E-6 -1.7284E-6 " pathEditMode="relative" rAng="0" ptsTypes="AA">
                                          <p:cBhvr>
                                            <p:cTn id="18" dur="4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045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9" presetID="22" presetClass="entr" presetSubtype="1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1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2" fill="hold">
                          <p:stCondLst>
                            <p:cond delay="indefinite"/>
                          </p:stCondLst>
                          <p:childTnLst>
                            <p:par>
                              <p:cTn id="2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4" presetID="53" presetClass="entr" presetSubtype="1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6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8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1" dur="500"/>
                                            <p:tgtEl>
                                              <p:spTgt spid="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2" fill="hold">
                          <p:stCondLst>
                            <p:cond delay="indefinite"/>
                          </p:stCondLst>
                          <p:childTnLst>
                            <p:par>
                              <p:cTn id="3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4" presetID="53" presetClass="entr" presetSubtype="1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6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8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1" dur="500"/>
                                            <p:tgtEl>
                                              <p:spTgt spid="11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2" fill="hold">
                          <p:stCondLst>
                            <p:cond delay="indefinite"/>
                          </p:stCondLst>
                          <p:childTnLst>
                            <p:par>
                              <p:cTn id="4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4" presetID="53" presetClass="entr" presetSubtype="1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6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7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8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1" dur="500"/>
                                            <p:tgtEl>
                                              <p:spTgt spid="1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8" grpId="0" animBg="1"/>
          <p:bldP spid="3" grpId="0" build="p">
            <p:tmplLst>
              <p:tmpl lvl="1">
                <p:tnLst>
                  <p:par>
                    <p:cTn presetID="10" presetClass="entr" presetSubtype="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3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500"/>
                            <p:tgtEl>
                              <p:spTgt spid="3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  <p:bldP spid="7" grpId="0"/>
          <p:bldP spid="10" grpId="0">
            <p:tmplLst>
              <p:tmpl>
                <p:tnLst>
                  <p:par>
                    <p:cTn presetID="10" presetClass="entr" presetSubtype="0" fill="hold" nodeType="withEffect">
                      <p:stCondLst>
                        <p:cond delay="50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500"/>
                            <p:tgtEl>
                              <p:spTgt spid="10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  <p:bldP spid="11" grpId="0" build="p">
            <p:tmplLst>
              <p:tmpl lvl="1">
                <p:tnLst>
                  <p:par>
                    <p:cTn presetID="10" presetClass="entr" presetSubtype="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500"/>
                            <p:tgtEl>
                              <p:spTgt spid="11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  <p:bldP spid="12" grpId="0" build="p">
            <p:tmplLst>
              <p:tmpl lvl="1">
                <p:tnLst>
                  <p:par>
                    <p:cTn presetID="10" presetClass="entr" presetSubtype="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2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500"/>
                            <p:tgtEl>
                              <p:spTgt spid="12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</p:bldLst>
      </p:timing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Info 3 Lines - Dark Magenta - Dark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200025" y="195264"/>
            <a:ext cx="4368800" cy="287490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200025" y="3173506"/>
            <a:ext cx="4368800" cy="17747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 userDrawn="1">
            <p:ph idx="1"/>
          </p:nvPr>
        </p:nvSpPr>
        <p:spPr>
          <a:xfrm>
            <a:off x="632012" y="3363838"/>
            <a:ext cx="3755571" cy="369794"/>
          </a:xfrm>
        </p:spPr>
        <p:txBody>
          <a:bodyPr anchor="ctr" anchorCtr="0"/>
          <a:lstStyle/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Picture Placeholder 23"/>
          <p:cNvSpPr>
            <a:spLocks noGrp="1"/>
          </p:cNvSpPr>
          <p:nvPr userDrawn="1">
            <p:ph type="pic" sz="quarter" idx="14"/>
          </p:nvPr>
        </p:nvSpPr>
        <p:spPr>
          <a:xfrm>
            <a:off x="4653976" y="195263"/>
            <a:ext cx="4288889" cy="445798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10" name="Text Placeholder 9"/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400049" y="195263"/>
            <a:ext cx="4168775" cy="2304479"/>
          </a:xfrm>
        </p:spPr>
        <p:txBody>
          <a:bodyPr anchor="t" anchorCtr="0">
            <a:noAutofit/>
          </a:bodyPr>
          <a:lstStyle>
            <a:lvl1pPr marL="0" indent="0">
              <a:buNone/>
              <a:defRPr sz="5400" cap="all" baseline="0">
                <a:latin typeface="+mj-lt"/>
              </a:defRPr>
            </a:lvl1pPr>
          </a:lstStyle>
          <a:p>
            <a:pPr lvl="0"/>
            <a:r>
              <a:rPr lang="en-US" dirty="0"/>
              <a:t>Insert name</a:t>
            </a:r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50" y="3459531"/>
            <a:ext cx="168478" cy="168478"/>
          </a:xfrm>
          <a:prstGeom prst="rect">
            <a:avLst/>
          </a:prstGeom>
        </p:spPr>
      </p:pic>
      <p:sp>
        <p:nvSpPr>
          <p:cNvPr id="11" name="Content Placeholder 2"/>
          <p:cNvSpPr>
            <a:spLocks noGrp="1"/>
          </p:cNvSpPr>
          <p:nvPr>
            <p:ph idx="16"/>
          </p:nvPr>
        </p:nvSpPr>
        <p:spPr>
          <a:xfrm>
            <a:off x="632012" y="3871128"/>
            <a:ext cx="3755571" cy="369794"/>
          </a:xfrm>
        </p:spPr>
        <p:txBody>
          <a:bodyPr anchor="ctr" anchorCtr="0"/>
          <a:lstStyle/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7"/>
          </p:nvPr>
        </p:nvSpPr>
        <p:spPr>
          <a:xfrm>
            <a:off x="632012" y="4378419"/>
            <a:ext cx="3755571" cy="369794"/>
          </a:xfrm>
        </p:spPr>
        <p:txBody>
          <a:bodyPr anchor="ctr" anchorCtr="0"/>
          <a:lstStyle/>
          <a:p>
            <a:pPr lvl="0"/>
            <a:r>
              <a:rPr lang="en-US"/>
              <a:t>Edit Master text styles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50" y="3969379"/>
            <a:ext cx="168478" cy="16847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50" y="4484768"/>
            <a:ext cx="168478" cy="168478"/>
          </a:xfrm>
          <a:prstGeom prst="rect">
            <a:avLst/>
          </a:prstGeom>
        </p:spPr>
      </p:pic>
      <p:grpSp>
        <p:nvGrpSpPr>
          <p:cNvPr id="6" name="Group 5"/>
          <p:cNvGrpSpPr>
            <a:grpSpLocks noChangeAspect="1"/>
          </p:cNvGrpSpPr>
          <p:nvPr userDrawn="1"/>
        </p:nvGrpSpPr>
        <p:grpSpPr bwMode="auto">
          <a:xfrm>
            <a:off x="3642227" y="2543579"/>
            <a:ext cx="875082" cy="769468"/>
            <a:chOff x="6077" y="1319"/>
            <a:chExt cx="290" cy="255"/>
          </a:xfrm>
        </p:grpSpPr>
        <p:sp>
          <p:nvSpPr>
            <p:cNvPr id="20" name="Freeform 6"/>
            <p:cNvSpPr>
              <a:spLocks noEditPoints="1"/>
            </p:cNvSpPr>
            <p:nvPr userDrawn="1"/>
          </p:nvSpPr>
          <p:spPr bwMode="auto">
            <a:xfrm>
              <a:off x="6176" y="1383"/>
              <a:ext cx="191" cy="191"/>
            </a:xfrm>
            <a:custGeom>
              <a:avLst/>
              <a:gdLst>
                <a:gd name="T0" fmla="*/ 21 w 81"/>
                <a:gd name="T1" fmla="*/ 4 h 81"/>
                <a:gd name="T2" fmla="*/ 20 w 81"/>
                <a:gd name="T3" fmla="*/ 7 h 81"/>
                <a:gd name="T4" fmla="*/ 22 w 81"/>
                <a:gd name="T5" fmla="*/ 14 h 81"/>
                <a:gd name="T6" fmla="*/ 21 w 81"/>
                <a:gd name="T7" fmla="*/ 18 h 81"/>
                <a:gd name="T8" fmla="*/ 17 w 81"/>
                <a:gd name="T9" fmla="*/ 22 h 81"/>
                <a:gd name="T10" fmla="*/ 13 w 81"/>
                <a:gd name="T11" fmla="*/ 24 h 81"/>
                <a:gd name="T12" fmla="*/ 6 w 81"/>
                <a:gd name="T13" fmla="*/ 22 h 81"/>
                <a:gd name="T14" fmla="*/ 3 w 81"/>
                <a:gd name="T15" fmla="*/ 24 h 81"/>
                <a:gd name="T16" fmla="*/ 0 w 81"/>
                <a:gd name="T17" fmla="*/ 39 h 81"/>
                <a:gd name="T18" fmla="*/ 1 w 81"/>
                <a:gd name="T19" fmla="*/ 41 h 81"/>
                <a:gd name="T20" fmla="*/ 9 w 81"/>
                <a:gd name="T21" fmla="*/ 43 h 81"/>
                <a:gd name="T22" fmla="*/ 11 w 81"/>
                <a:gd name="T23" fmla="*/ 46 h 81"/>
                <a:gd name="T24" fmla="*/ 13 w 81"/>
                <a:gd name="T25" fmla="*/ 52 h 81"/>
                <a:gd name="T26" fmla="*/ 12 w 81"/>
                <a:gd name="T27" fmla="*/ 56 h 81"/>
                <a:gd name="T28" fmla="*/ 7 w 81"/>
                <a:gd name="T29" fmla="*/ 61 h 81"/>
                <a:gd name="T30" fmla="*/ 7 w 81"/>
                <a:gd name="T31" fmla="*/ 64 h 81"/>
                <a:gd name="T32" fmla="*/ 19 w 81"/>
                <a:gd name="T33" fmla="*/ 75 h 81"/>
                <a:gd name="T34" fmla="*/ 22 w 81"/>
                <a:gd name="T35" fmla="*/ 74 h 81"/>
                <a:gd name="T36" fmla="*/ 27 w 81"/>
                <a:gd name="T37" fmla="*/ 69 h 81"/>
                <a:gd name="T38" fmla="*/ 30 w 81"/>
                <a:gd name="T39" fmla="*/ 68 h 81"/>
                <a:gd name="T40" fmla="*/ 35 w 81"/>
                <a:gd name="T41" fmla="*/ 70 h 81"/>
                <a:gd name="T42" fmla="*/ 40 w 81"/>
                <a:gd name="T43" fmla="*/ 72 h 81"/>
                <a:gd name="T44" fmla="*/ 42 w 81"/>
                <a:gd name="T45" fmla="*/ 79 h 81"/>
                <a:gd name="T46" fmla="*/ 44 w 81"/>
                <a:gd name="T47" fmla="*/ 81 h 81"/>
                <a:gd name="T48" fmla="*/ 59 w 81"/>
                <a:gd name="T49" fmla="*/ 76 h 81"/>
                <a:gd name="T50" fmla="*/ 61 w 81"/>
                <a:gd name="T51" fmla="*/ 73 h 81"/>
                <a:gd name="T52" fmla="*/ 59 w 81"/>
                <a:gd name="T53" fmla="*/ 66 h 81"/>
                <a:gd name="T54" fmla="*/ 60 w 81"/>
                <a:gd name="T55" fmla="*/ 63 h 81"/>
                <a:gd name="T56" fmla="*/ 64 w 81"/>
                <a:gd name="T57" fmla="*/ 58 h 81"/>
                <a:gd name="T58" fmla="*/ 68 w 81"/>
                <a:gd name="T59" fmla="*/ 57 h 81"/>
                <a:gd name="T60" fmla="*/ 75 w 81"/>
                <a:gd name="T61" fmla="*/ 58 h 81"/>
                <a:gd name="T62" fmla="*/ 77 w 81"/>
                <a:gd name="T63" fmla="*/ 57 h 81"/>
                <a:gd name="T64" fmla="*/ 81 w 81"/>
                <a:gd name="T65" fmla="*/ 42 h 81"/>
                <a:gd name="T66" fmla="*/ 79 w 81"/>
                <a:gd name="T67" fmla="*/ 39 h 81"/>
                <a:gd name="T68" fmla="*/ 72 w 81"/>
                <a:gd name="T69" fmla="*/ 37 h 81"/>
                <a:gd name="T70" fmla="*/ 69 w 81"/>
                <a:gd name="T71" fmla="*/ 35 h 81"/>
                <a:gd name="T72" fmla="*/ 68 w 81"/>
                <a:gd name="T73" fmla="*/ 29 h 81"/>
                <a:gd name="T74" fmla="*/ 68 w 81"/>
                <a:gd name="T75" fmla="*/ 25 h 81"/>
                <a:gd name="T76" fmla="*/ 73 w 81"/>
                <a:gd name="T77" fmla="*/ 20 h 81"/>
                <a:gd name="T78" fmla="*/ 73 w 81"/>
                <a:gd name="T79" fmla="*/ 16 h 81"/>
                <a:gd name="T80" fmla="*/ 62 w 81"/>
                <a:gd name="T81" fmla="*/ 6 h 81"/>
                <a:gd name="T82" fmla="*/ 59 w 81"/>
                <a:gd name="T83" fmla="*/ 6 h 81"/>
                <a:gd name="T84" fmla="*/ 54 w 81"/>
                <a:gd name="T85" fmla="*/ 11 h 81"/>
                <a:gd name="T86" fmla="*/ 51 w 81"/>
                <a:gd name="T87" fmla="*/ 12 h 81"/>
                <a:gd name="T88" fmla="*/ 45 w 81"/>
                <a:gd name="T89" fmla="*/ 11 h 81"/>
                <a:gd name="T90" fmla="*/ 41 w 81"/>
                <a:gd name="T91" fmla="*/ 8 h 81"/>
                <a:gd name="T92" fmla="*/ 39 w 81"/>
                <a:gd name="T93" fmla="*/ 1 h 81"/>
                <a:gd name="T94" fmla="*/ 36 w 81"/>
                <a:gd name="T95" fmla="*/ 0 h 81"/>
                <a:gd name="T96" fmla="*/ 21 w 81"/>
                <a:gd name="T97" fmla="*/ 4 h 81"/>
                <a:gd name="T98" fmla="*/ 59 w 81"/>
                <a:gd name="T99" fmla="*/ 34 h 81"/>
                <a:gd name="T100" fmla="*/ 46 w 81"/>
                <a:gd name="T101" fmla="*/ 60 h 81"/>
                <a:gd name="T102" fmla="*/ 20 w 81"/>
                <a:gd name="T103" fmla="*/ 46 h 81"/>
                <a:gd name="T104" fmla="*/ 34 w 81"/>
                <a:gd name="T105" fmla="*/ 21 h 81"/>
                <a:gd name="T106" fmla="*/ 59 w 81"/>
                <a:gd name="T107" fmla="*/ 34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81" h="81">
                  <a:moveTo>
                    <a:pt x="21" y="4"/>
                  </a:moveTo>
                  <a:cubicBezTo>
                    <a:pt x="20" y="5"/>
                    <a:pt x="20" y="6"/>
                    <a:pt x="20" y="7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22" y="15"/>
                    <a:pt x="22" y="17"/>
                    <a:pt x="21" y="18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6" y="23"/>
                    <a:pt x="14" y="24"/>
                    <a:pt x="13" y="24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5" y="22"/>
                    <a:pt x="4" y="22"/>
                    <a:pt x="3" y="24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0"/>
                    <a:pt x="0" y="41"/>
                    <a:pt x="1" y="41"/>
                  </a:cubicBezTo>
                  <a:cubicBezTo>
                    <a:pt x="9" y="43"/>
                    <a:pt x="9" y="43"/>
                    <a:pt x="9" y="43"/>
                  </a:cubicBezTo>
                  <a:cubicBezTo>
                    <a:pt x="10" y="43"/>
                    <a:pt x="11" y="44"/>
                    <a:pt x="11" y="46"/>
                  </a:cubicBezTo>
                  <a:cubicBezTo>
                    <a:pt x="13" y="52"/>
                    <a:pt x="13" y="52"/>
                    <a:pt x="13" y="52"/>
                  </a:cubicBezTo>
                  <a:cubicBezTo>
                    <a:pt x="13" y="53"/>
                    <a:pt x="13" y="55"/>
                    <a:pt x="12" y="56"/>
                  </a:cubicBezTo>
                  <a:cubicBezTo>
                    <a:pt x="7" y="61"/>
                    <a:pt x="7" y="61"/>
                    <a:pt x="7" y="61"/>
                  </a:cubicBezTo>
                  <a:cubicBezTo>
                    <a:pt x="7" y="62"/>
                    <a:pt x="7" y="63"/>
                    <a:pt x="7" y="64"/>
                  </a:cubicBezTo>
                  <a:cubicBezTo>
                    <a:pt x="19" y="75"/>
                    <a:pt x="19" y="75"/>
                    <a:pt x="19" y="75"/>
                  </a:cubicBezTo>
                  <a:cubicBezTo>
                    <a:pt x="20" y="75"/>
                    <a:pt x="21" y="75"/>
                    <a:pt x="22" y="74"/>
                  </a:cubicBezTo>
                  <a:cubicBezTo>
                    <a:pt x="27" y="69"/>
                    <a:pt x="27" y="69"/>
                    <a:pt x="27" y="69"/>
                  </a:cubicBezTo>
                  <a:cubicBezTo>
                    <a:pt x="28" y="68"/>
                    <a:pt x="29" y="68"/>
                    <a:pt x="30" y="68"/>
                  </a:cubicBezTo>
                  <a:cubicBezTo>
                    <a:pt x="31" y="69"/>
                    <a:pt x="34" y="69"/>
                    <a:pt x="35" y="70"/>
                  </a:cubicBezTo>
                  <a:cubicBezTo>
                    <a:pt x="36" y="70"/>
                    <a:pt x="39" y="71"/>
                    <a:pt x="40" y="72"/>
                  </a:cubicBezTo>
                  <a:cubicBezTo>
                    <a:pt x="42" y="79"/>
                    <a:pt x="42" y="79"/>
                    <a:pt x="42" y="79"/>
                  </a:cubicBezTo>
                  <a:cubicBezTo>
                    <a:pt x="42" y="80"/>
                    <a:pt x="43" y="81"/>
                    <a:pt x="44" y="81"/>
                  </a:cubicBezTo>
                  <a:cubicBezTo>
                    <a:pt x="59" y="76"/>
                    <a:pt x="59" y="76"/>
                    <a:pt x="59" y="76"/>
                  </a:cubicBezTo>
                  <a:cubicBezTo>
                    <a:pt x="60" y="76"/>
                    <a:pt x="61" y="74"/>
                    <a:pt x="61" y="73"/>
                  </a:cubicBezTo>
                  <a:cubicBezTo>
                    <a:pt x="59" y="66"/>
                    <a:pt x="59" y="66"/>
                    <a:pt x="59" y="66"/>
                  </a:cubicBezTo>
                  <a:cubicBezTo>
                    <a:pt x="58" y="65"/>
                    <a:pt x="59" y="64"/>
                    <a:pt x="60" y="63"/>
                  </a:cubicBezTo>
                  <a:cubicBezTo>
                    <a:pt x="64" y="58"/>
                    <a:pt x="64" y="58"/>
                    <a:pt x="64" y="58"/>
                  </a:cubicBezTo>
                  <a:cubicBezTo>
                    <a:pt x="65" y="57"/>
                    <a:pt x="66" y="56"/>
                    <a:pt x="68" y="57"/>
                  </a:cubicBezTo>
                  <a:cubicBezTo>
                    <a:pt x="75" y="58"/>
                    <a:pt x="75" y="58"/>
                    <a:pt x="75" y="58"/>
                  </a:cubicBezTo>
                  <a:cubicBezTo>
                    <a:pt x="76" y="59"/>
                    <a:pt x="77" y="58"/>
                    <a:pt x="77" y="57"/>
                  </a:cubicBezTo>
                  <a:cubicBezTo>
                    <a:pt x="81" y="42"/>
                    <a:pt x="81" y="42"/>
                    <a:pt x="81" y="42"/>
                  </a:cubicBezTo>
                  <a:cubicBezTo>
                    <a:pt x="81" y="40"/>
                    <a:pt x="80" y="39"/>
                    <a:pt x="79" y="39"/>
                  </a:cubicBezTo>
                  <a:cubicBezTo>
                    <a:pt x="72" y="37"/>
                    <a:pt x="72" y="37"/>
                    <a:pt x="72" y="37"/>
                  </a:cubicBezTo>
                  <a:cubicBezTo>
                    <a:pt x="71" y="37"/>
                    <a:pt x="70" y="36"/>
                    <a:pt x="69" y="35"/>
                  </a:cubicBezTo>
                  <a:cubicBezTo>
                    <a:pt x="68" y="29"/>
                    <a:pt x="68" y="29"/>
                    <a:pt x="68" y="29"/>
                  </a:cubicBezTo>
                  <a:cubicBezTo>
                    <a:pt x="67" y="27"/>
                    <a:pt x="67" y="26"/>
                    <a:pt x="68" y="25"/>
                  </a:cubicBezTo>
                  <a:cubicBezTo>
                    <a:pt x="73" y="20"/>
                    <a:pt x="73" y="20"/>
                    <a:pt x="73" y="20"/>
                  </a:cubicBezTo>
                  <a:cubicBezTo>
                    <a:pt x="74" y="19"/>
                    <a:pt x="74" y="17"/>
                    <a:pt x="73" y="16"/>
                  </a:cubicBezTo>
                  <a:cubicBezTo>
                    <a:pt x="62" y="6"/>
                    <a:pt x="62" y="6"/>
                    <a:pt x="62" y="6"/>
                  </a:cubicBezTo>
                  <a:cubicBezTo>
                    <a:pt x="61" y="5"/>
                    <a:pt x="60" y="5"/>
                    <a:pt x="59" y="6"/>
                  </a:cubicBezTo>
                  <a:cubicBezTo>
                    <a:pt x="54" y="11"/>
                    <a:pt x="54" y="11"/>
                    <a:pt x="54" y="11"/>
                  </a:cubicBezTo>
                  <a:cubicBezTo>
                    <a:pt x="53" y="12"/>
                    <a:pt x="51" y="13"/>
                    <a:pt x="51" y="12"/>
                  </a:cubicBezTo>
                  <a:cubicBezTo>
                    <a:pt x="50" y="12"/>
                    <a:pt x="46" y="11"/>
                    <a:pt x="45" y="11"/>
                  </a:cubicBezTo>
                  <a:cubicBezTo>
                    <a:pt x="44" y="11"/>
                    <a:pt x="41" y="9"/>
                    <a:pt x="41" y="8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39" y="0"/>
                    <a:pt x="37" y="0"/>
                    <a:pt x="36" y="0"/>
                  </a:cubicBezTo>
                  <a:lnTo>
                    <a:pt x="21" y="4"/>
                  </a:lnTo>
                  <a:close/>
                  <a:moveTo>
                    <a:pt x="59" y="34"/>
                  </a:moveTo>
                  <a:cubicBezTo>
                    <a:pt x="63" y="45"/>
                    <a:pt x="56" y="56"/>
                    <a:pt x="46" y="60"/>
                  </a:cubicBezTo>
                  <a:cubicBezTo>
                    <a:pt x="35" y="63"/>
                    <a:pt x="24" y="57"/>
                    <a:pt x="20" y="46"/>
                  </a:cubicBezTo>
                  <a:cubicBezTo>
                    <a:pt x="17" y="35"/>
                    <a:pt x="23" y="24"/>
                    <a:pt x="34" y="21"/>
                  </a:cubicBezTo>
                  <a:cubicBezTo>
                    <a:pt x="45" y="18"/>
                    <a:pt x="56" y="24"/>
                    <a:pt x="59" y="3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1" name="Freeform 7"/>
            <p:cNvSpPr>
              <a:spLocks noEditPoints="1"/>
            </p:cNvSpPr>
            <p:nvPr userDrawn="1"/>
          </p:nvSpPr>
          <p:spPr bwMode="auto">
            <a:xfrm>
              <a:off x="6211" y="1418"/>
              <a:ext cx="118" cy="118"/>
            </a:xfrm>
            <a:custGeom>
              <a:avLst/>
              <a:gdLst>
                <a:gd name="T0" fmla="*/ 46 w 50"/>
                <a:gd name="T1" fmla="*/ 19 h 50"/>
                <a:gd name="T2" fmla="*/ 31 w 50"/>
                <a:gd name="T3" fmla="*/ 47 h 50"/>
                <a:gd name="T4" fmla="*/ 3 w 50"/>
                <a:gd name="T5" fmla="*/ 32 h 50"/>
                <a:gd name="T6" fmla="*/ 18 w 50"/>
                <a:gd name="T7" fmla="*/ 4 h 50"/>
                <a:gd name="T8" fmla="*/ 46 w 50"/>
                <a:gd name="T9" fmla="*/ 19 h 50"/>
                <a:gd name="T10" fmla="*/ 10 w 50"/>
                <a:gd name="T11" fmla="*/ 30 h 50"/>
                <a:gd name="T12" fmla="*/ 29 w 50"/>
                <a:gd name="T13" fmla="*/ 41 h 50"/>
                <a:gd name="T14" fmla="*/ 40 w 50"/>
                <a:gd name="T15" fmla="*/ 21 h 50"/>
                <a:gd name="T16" fmla="*/ 20 w 50"/>
                <a:gd name="T17" fmla="*/ 10 h 50"/>
                <a:gd name="T18" fmla="*/ 10 w 50"/>
                <a:gd name="T19" fmla="*/ 3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0" h="50">
                  <a:moveTo>
                    <a:pt x="46" y="19"/>
                  </a:moveTo>
                  <a:cubicBezTo>
                    <a:pt x="50" y="31"/>
                    <a:pt x="43" y="43"/>
                    <a:pt x="31" y="47"/>
                  </a:cubicBezTo>
                  <a:cubicBezTo>
                    <a:pt x="20" y="50"/>
                    <a:pt x="7" y="44"/>
                    <a:pt x="3" y="32"/>
                  </a:cubicBezTo>
                  <a:cubicBezTo>
                    <a:pt x="0" y="20"/>
                    <a:pt x="7" y="7"/>
                    <a:pt x="18" y="4"/>
                  </a:cubicBezTo>
                  <a:cubicBezTo>
                    <a:pt x="30" y="0"/>
                    <a:pt x="43" y="7"/>
                    <a:pt x="46" y="19"/>
                  </a:cubicBezTo>
                  <a:moveTo>
                    <a:pt x="10" y="30"/>
                  </a:moveTo>
                  <a:cubicBezTo>
                    <a:pt x="12" y="38"/>
                    <a:pt x="21" y="43"/>
                    <a:pt x="29" y="41"/>
                  </a:cubicBezTo>
                  <a:cubicBezTo>
                    <a:pt x="38" y="38"/>
                    <a:pt x="43" y="29"/>
                    <a:pt x="40" y="21"/>
                  </a:cubicBezTo>
                  <a:cubicBezTo>
                    <a:pt x="38" y="12"/>
                    <a:pt x="29" y="8"/>
                    <a:pt x="20" y="10"/>
                  </a:cubicBezTo>
                  <a:cubicBezTo>
                    <a:pt x="12" y="13"/>
                    <a:pt x="7" y="21"/>
                    <a:pt x="10" y="30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2" name="Freeform 8"/>
            <p:cNvSpPr>
              <a:spLocks noEditPoints="1"/>
            </p:cNvSpPr>
            <p:nvPr userDrawn="1"/>
          </p:nvSpPr>
          <p:spPr bwMode="auto">
            <a:xfrm>
              <a:off x="6077" y="1319"/>
              <a:ext cx="113" cy="113"/>
            </a:xfrm>
            <a:custGeom>
              <a:avLst/>
              <a:gdLst>
                <a:gd name="T0" fmla="*/ 13 w 48"/>
                <a:gd name="T1" fmla="*/ 3 h 48"/>
                <a:gd name="T2" fmla="*/ 12 w 48"/>
                <a:gd name="T3" fmla="*/ 5 h 48"/>
                <a:gd name="T4" fmla="*/ 13 w 48"/>
                <a:gd name="T5" fmla="*/ 9 h 48"/>
                <a:gd name="T6" fmla="*/ 12 w 48"/>
                <a:gd name="T7" fmla="*/ 11 h 48"/>
                <a:gd name="T8" fmla="*/ 10 w 48"/>
                <a:gd name="T9" fmla="*/ 14 h 48"/>
                <a:gd name="T10" fmla="*/ 8 w 48"/>
                <a:gd name="T11" fmla="*/ 14 h 48"/>
                <a:gd name="T12" fmla="*/ 4 w 48"/>
                <a:gd name="T13" fmla="*/ 13 h 48"/>
                <a:gd name="T14" fmla="*/ 2 w 48"/>
                <a:gd name="T15" fmla="*/ 14 h 48"/>
                <a:gd name="T16" fmla="*/ 0 w 48"/>
                <a:gd name="T17" fmla="*/ 23 h 48"/>
                <a:gd name="T18" fmla="*/ 1 w 48"/>
                <a:gd name="T19" fmla="*/ 25 h 48"/>
                <a:gd name="T20" fmla="*/ 5 w 48"/>
                <a:gd name="T21" fmla="*/ 26 h 48"/>
                <a:gd name="T22" fmla="*/ 7 w 48"/>
                <a:gd name="T23" fmla="*/ 27 h 48"/>
                <a:gd name="T24" fmla="*/ 8 w 48"/>
                <a:gd name="T25" fmla="*/ 31 h 48"/>
                <a:gd name="T26" fmla="*/ 7 w 48"/>
                <a:gd name="T27" fmla="*/ 33 h 48"/>
                <a:gd name="T28" fmla="*/ 4 w 48"/>
                <a:gd name="T29" fmla="*/ 36 h 48"/>
                <a:gd name="T30" fmla="*/ 5 w 48"/>
                <a:gd name="T31" fmla="*/ 38 h 48"/>
                <a:gd name="T32" fmla="*/ 11 w 48"/>
                <a:gd name="T33" fmla="*/ 44 h 48"/>
                <a:gd name="T34" fmla="*/ 13 w 48"/>
                <a:gd name="T35" fmla="*/ 44 h 48"/>
                <a:gd name="T36" fmla="*/ 16 w 48"/>
                <a:gd name="T37" fmla="*/ 41 h 48"/>
                <a:gd name="T38" fmla="*/ 18 w 48"/>
                <a:gd name="T39" fmla="*/ 41 h 48"/>
                <a:gd name="T40" fmla="*/ 21 w 48"/>
                <a:gd name="T41" fmla="*/ 41 h 48"/>
                <a:gd name="T42" fmla="*/ 23 w 48"/>
                <a:gd name="T43" fmla="*/ 43 h 48"/>
                <a:gd name="T44" fmla="*/ 25 w 48"/>
                <a:gd name="T45" fmla="*/ 47 h 48"/>
                <a:gd name="T46" fmla="*/ 26 w 48"/>
                <a:gd name="T47" fmla="*/ 48 h 48"/>
                <a:gd name="T48" fmla="*/ 35 w 48"/>
                <a:gd name="T49" fmla="*/ 45 h 48"/>
                <a:gd name="T50" fmla="*/ 36 w 48"/>
                <a:gd name="T51" fmla="*/ 44 h 48"/>
                <a:gd name="T52" fmla="*/ 35 w 48"/>
                <a:gd name="T53" fmla="*/ 39 h 48"/>
                <a:gd name="T54" fmla="*/ 35 w 48"/>
                <a:gd name="T55" fmla="*/ 37 h 48"/>
                <a:gd name="T56" fmla="*/ 38 w 48"/>
                <a:gd name="T57" fmla="*/ 35 h 48"/>
                <a:gd name="T58" fmla="*/ 40 w 48"/>
                <a:gd name="T59" fmla="*/ 34 h 48"/>
                <a:gd name="T60" fmla="*/ 44 w 48"/>
                <a:gd name="T61" fmla="*/ 35 h 48"/>
                <a:gd name="T62" fmla="*/ 46 w 48"/>
                <a:gd name="T63" fmla="*/ 34 h 48"/>
                <a:gd name="T64" fmla="*/ 48 w 48"/>
                <a:gd name="T65" fmla="*/ 25 h 48"/>
                <a:gd name="T66" fmla="*/ 47 w 48"/>
                <a:gd name="T67" fmla="*/ 23 h 48"/>
                <a:gd name="T68" fmla="*/ 43 w 48"/>
                <a:gd name="T69" fmla="*/ 22 h 48"/>
                <a:gd name="T70" fmla="*/ 41 w 48"/>
                <a:gd name="T71" fmla="*/ 21 h 48"/>
                <a:gd name="T72" fmla="*/ 40 w 48"/>
                <a:gd name="T73" fmla="*/ 17 h 48"/>
                <a:gd name="T74" fmla="*/ 40 w 48"/>
                <a:gd name="T75" fmla="*/ 15 h 48"/>
                <a:gd name="T76" fmla="*/ 43 w 48"/>
                <a:gd name="T77" fmla="*/ 12 h 48"/>
                <a:gd name="T78" fmla="*/ 43 w 48"/>
                <a:gd name="T79" fmla="*/ 10 h 48"/>
                <a:gd name="T80" fmla="*/ 37 w 48"/>
                <a:gd name="T81" fmla="*/ 4 h 48"/>
                <a:gd name="T82" fmla="*/ 35 w 48"/>
                <a:gd name="T83" fmla="*/ 4 h 48"/>
                <a:gd name="T84" fmla="*/ 32 w 48"/>
                <a:gd name="T85" fmla="*/ 7 h 48"/>
                <a:gd name="T86" fmla="*/ 30 w 48"/>
                <a:gd name="T87" fmla="*/ 8 h 48"/>
                <a:gd name="T88" fmla="*/ 27 w 48"/>
                <a:gd name="T89" fmla="*/ 7 h 48"/>
                <a:gd name="T90" fmla="*/ 24 w 48"/>
                <a:gd name="T91" fmla="*/ 5 h 48"/>
                <a:gd name="T92" fmla="*/ 23 w 48"/>
                <a:gd name="T93" fmla="*/ 1 h 48"/>
                <a:gd name="T94" fmla="*/ 21 w 48"/>
                <a:gd name="T95" fmla="*/ 0 h 48"/>
                <a:gd name="T96" fmla="*/ 13 w 48"/>
                <a:gd name="T97" fmla="*/ 3 h 48"/>
                <a:gd name="T98" fmla="*/ 35 w 48"/>
                <a:gd name="T99" fmla="*/ 21 h 48"/>
                <a:gd name="T100" fmla="*/ 27 w 48"/>
                <a:gd name="T101" fmla="*/ 36 h 48"/>
                <a:gd name="T102" fmla="*/ 12 w 48"/>
                <a:gd name="T103" fmla="*/ 28 h 48"/>
                <a:gd name="T104" fmla="*/ 20 w 48"/>
                <a:gd name="T105" fmla="*/ 13 h 48"/>
                <a:gd name="T106" fmla="*/ 35 w 48"/>
                <a:gd name="T107" fmla="*/ 21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8" h="48">
                  <a:moveTo>
                    <a:pt x="13" y="3"/>
                  </a:moveTo>
                  <a:cubicBezTo>
                    <a:pt x="12" y="3"/>
                    <a:pt x="12" y="4"/>
                    <a:pt x="12" y="5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3" y="9"/>
                    <a:pt x="13" y="10"/>
                    <a:pt x="12" y="11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9" y="14"/>
                    <a:pt x="9" y="15"/>
                    <a:pt x="8" y="14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3" y="13"/>
                    <a:pt x="2" y="14"/>
                    <a:pt x="2" y="14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4"/>
                    <a:pt x="0" y="25"/>
                    <a:pt x="1" y="25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6" y="26"/>
                    <a:pt x="7" y="27"/>
                    <a:pt x="7" y="27"/>
                  </a:cubicBezTo>
                  <a:cubicBezTo>
                    <a:pt x="8" y="31"/>
                    <a:pt x="8" y="31"/>
                    <a:pt x="8" y="31"/>
                  </a:cubicBezTo>
                  <a:cubicBezTo>
                    <a:pt x="8" y="32"/>
                    <a:pt x="8" y="33"/>
                    <a:pt x="7" y="33"/>
                  </a:cubicBezTo>
                  <a:cubicBezTo>
                    <a:pt x="4" y="36"/>
                    <a:pt x="4" y="36"/>
                    <a:pt x="4" y="36"/>
                  </a:cubicBezTo>
                  <a:cubicBezTo>
                    <a:pt x="4" y="37"/>
                    <a:pt x="4" y="38"/>
                    <a:pt x="5" y="38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2" y="45"/>
                    <a:pt x="13" y="45"/>
                    <a:pt x="13" y="44"/>
                  </a:cubicBezTo>
                  <a:cubicBezTo>
                    <a:pt x="16" y="41"/>
                    <a:pt x="16" y="41"/>
                    <a:pt x="16" y="41"/>
                  </a:cubicBezTo>
                  <a:cubicBezTo>
                    <a:pt x="16" y="41"/>
                    <a:pt x="17" y="40"/>
                    <a:pt x="18" y="41"/>
                  </a:cubicBezTo>
                  <a:cubicBezTo>
                    <a:pt x="18" y="41"/>
                    <a:pt x="20" y="41"/>
                    <a:pt x="21" y="41"/>
                  </a:cubicBezTo>
                  <a:cubicBezTo>
                    <a:pt x="22" y="42"/>
                    <a:pt x="23" y="42"/>
                    <a:pt x="23" y="43"/>
                  </a:cubicBezTo>
                  <a:cubicBezTo>
                    <a:pt x="25" y="47"/>
                    <a:pt x="25" y="47"/>
                    <a:pt x="25" y="47"/>
                  </a:cubicBezTo>
                  <a:cubicBezTo>
                    <a:pt x="25" y="48"/>
                    <a:pt x="26" y="48"/>
                    <a:pt x="26" y="48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6" y="45"/>
                    <a:pt x="36" y="44"/>
                    <a:pt x="36" y="44"/>
                  </a:cubicBezTo>
                  <a:cubicBezTo>
                    <a:pt x="35" y="39"/>
                    <a:pt x="35" y="39"/>
                    <a:pt x="35" y="39"/>
                  </a:cubicBezTo>
                  <a:cubicBezTo>
                    <a:pt x="34" y="39"/>
                    <a:pt x="35" y="38"/>
                    <a:pt x="35" y="37"/>
                  </a:cubicBezTo>
                  <a:cubicBezTo>
                    <a:pt x="38" y="35"/>
                    <a:pt x="38" y="35"/>
                    <a:pt x="38" y="35"/>
                  </a:cubicBezTo>
                  <a:cubicBezTo>
                    <a:pt x="38" y="34"/>
                    <a:pt x="39" y="34"/>
                    <a:pt x="40" y="34"/>
                  </a:cubicBezTo>
                  <a:cubicBezTo>
                    <a:pt x="44" y="35"/>
                    <a:pt x="44" y="35"/>
                    <a:pt x="44" y="35"/>
                  </a:cubicBezTo>
                  <a:cubicBezTo>
                    <a:pt x="45" y="35"/>
                    <a:pt x="45" y="35"/>
                    <a:pt x="46" y="34"/>
                  </a:cubicBezTo>
                  <a:cubicBezTo>
                    <a:pt x="48" y="25"/>
                    <a:pt x="48" y="25"/>
                    <a:pt x="48" y="25"/>
                  </a:cubicBezTo>
                  <a:cubicBezTo>
                    <a:pt x="48" y="24"/>
                    <a:pt x="47" y="24"/>
                    <a:pt x="47" y="23"/>
                  </a:cubicBezTo>
                  <a:cubicBezTo>
                    <a:pt x="43" y="22"/>
                    <a:pt x="43" y="22"/>
                    <a:pt x="43" y="22"/>
                  </a:cubicBezTo>
                  <a:cubicBezTo>
                    <a:pt x="42" y="22"/>
                    <a:pt x="41" y="22"/>
                    <a:pt x="41" y="21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0" y="17"/>
                    <a:pt x="40" y="16"/>
                    <a:pt x="40" y="15"/>
                  </a:cubicBezTo>
                  <a:cubicBezTo>
                    <a:pt x="43" y="12"/>
                    <a:pt x="43" y="12"/>
                    <a:pt x="43" y="12"/>
                  </a:cubicBezTo>
                  <a:cubicBezTo>
                    <a:pt x="44" y="11"/>
                    <a:pt x="44" y="11"/>
                    <a:pt x="43" y="10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6" y="3"/>
                    <a:pt x="35" y="3"/>
                    <a:pt x="35" y="4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1" y="8"/>
                    <a:pt x="30" y="8"/>
                    <a:pt x="30" y="8"/>
                  </a:cubicBezTo>
                  <a:cubicBezTo>
                    <a:pt x="29" y="7"/>
                    <a:pt x="27" y="7"/>
                    <a:pt x="27" y="7"/>
                  </a:cubicBezTo>
                  <a:cubicBezTo>
                    <a:pt x="26" y="7"/>
                    <a:pt x="24" y="6"/>
                    <a:pt x="24" y="5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2" y="0"/>
                    <a:pt x="21" y="0"/>
                  </a:cubicBezTo>
                  <a:lnTo>
                    <a:pt x="13" y="3"/>
                  </a:lnTo>
                  <a:close/>
                  <a:moveTo>
                    <a:pt x="35" y="21"/>
                  </a:moveTo>
                  <a:cubicBezTo>
                    <a:pt x="37" y="27"/>
                    <a:pt x="33" y="34"/>
                    <a:pt x="27" y="36"/>
                  </a:cubicBezTo>
                  <a:cubicBezTo>
                    <a:pt x="21" y="37"/>
                    <a:pt x="14" y="34"/>
                    <a:pt x="12" y="28"/>
                  </a:cubicBezTo>
                  <a:cubicBezTo>
                    <a:pt x="10" y="21"/>
                    <a:pt x="14" y="15"/>
                    <a:pt x="20" y="13"/>
                  </a:cubicBezTo>
                  <a:cubicBezTo>
                    <a:pt x="26" y="11"/>
                    <a:pt x="33" y="14"/>
                    <a:pt x="35" y="21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3" name="Freeform 9"/>
            <p:cNvSpPr>
              <a:spLocks noEditPoints="1"/>
            </p:cNvSpPr>
            <p:nvPr userDrawn="1"/>
          </p:nvSpPr>
          <p:spPr bwMode="auto">
            <a:xfrm>
              <a:off x="6093" y="1338"/>
              <a:ext cx="78" cy="75"/>
            </a:xfrm>
            <a:custGeom>
              <a:avLst/>
              <a:gdLst>
                <a:gd name="T0" fmla="*/ 31 w 33"/>
                <a:gd name="T1" fmla="*/ 12 h 32"/>
                <a:gd name="T2" fmla="*/ 21 w 33"/>
                <a:gd name="T3" fmla="*/ 30 h 32"/>
                <a:gd name="T4" fmla="*/ 3 w 33"/>
                <a:gd name="T5" fmla="*/ 20 h 32"/>
                <a:gd name="T6" fmla="*/ 12 w 33"/>
                <a:gd name="T7" fmla="*/ 2 h 32"/>
                <a:gd name="T8" fmla="*/ 31 w 33"/>
                <a:gd name="T9" fmla="*/ 12 h 32"/>
                <a:gd name="T10" fmla="*/ 7 w 33"/>
                <a:gd name="T11" fmla="*/ 19 h 32"/>
                <a:gd name="T12" fmla="*/ 20 w 33"/>
                <a:gd name="T13" fmla="*/ 26 h 32"/>
                <a:gd name="T14" fmla="*/ 26 w 33"/>
                <a:gd name="T15" fmla="*/ 13 h 32"/>
                <a:gd name="T16" fmla="*/ 14 w 33"/>
                <a:gd name="T17" fmla="*/ 6 h 32"/>
                <a:gd name="T18" fmla="*/ 7 w 33"/>
                <a:gd name="T19" fmla="*/ 19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3" h="32">
                  <a:moveTo>
                    <a:pt x="31" y="12"/>
                  </a:moveTo>
                  <a:cubicBezTo>
                    <a:pt x="33" y="20"/>
                    <a:pt x="28" y="28"/>
                    <a:pt x="21" y="30"/>
                  </a:cubicBezTo>
                  <a:cubicBezTo>
                    <a:pt x="13" y="32"/>
                    <a:pt x="5" y="28"/>
                    <a:pt x="3" y="20"/>
                  </a:cubicBezTo>
                  <a:cubicBezTo>
                    <a:pt x="0" y="13"/>
                    <a:pt x="5" y="5"/>
                    <a:pt x="12" y="2"/>
                  </a:cubicBezTo>
                  <a:cubicBezTo>
                    <a:pt x="20" y="0"/>
                    <a:pt x="28" y="4"/>
                    <a:pt x="31" y="12"/>
                  </a:cubicBezTo>
                  <a:moveTo>
                    <a:pt x="7" y="19"/>
                  </a:moveTo>
                  <a:cubicBezTo>
                    <a:pt x="8" y="25"/>
                    <a:pt x="14" y="28"/>
                    <a:pt x="20" y="26"/>
                  </a:cubicBezTo>
                  <a:cubicBezTo>
                    <a:pt x="25" y="24"/>
                    <a:pt x="28" y="19"/>
                    <a:pt x="26" y="13"/>
                  </a:cubicBezTo>
                  <a:cubicBezTo>
                    <a:pt x="25" y="8"/>
                    <a:pt x="19" y="5"/>
                    <a:pt x="14" y="6"/>
                  </a:cubicBezTo>
                  <a:cubicBezTo>
                    <a:pt x="8" y="8"/>
                    <a:pt x="5" y="14"/>
                    <a:pt x="7" y="19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021606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0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10" presetClass="entr" presetSubtype="0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2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35" presetClass="path" presetSubtype="0" accel="40000" fill="hold" nodeType="withEffect" p14:presetBounceEnd="48000">
                                      <p:stCondLst>
                                        <p:cond delay="800"/>
                                      </p:stCondLst>
                                      <p:childTnLst>
                                        <p:animMotion origin="layout" path="M -0.08107 -1.7284E-6 L -3.61111E-6 -1.7284E-6 " pathEditMode="relative" rAng="0" ptsTypes="AA" p14:bounceEnd="48000">
                                          <p:cBhvr>
                                            <p:cTn id="18" dur="4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045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9" presetID="22" presetClass="entr" presetSubtype="1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1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2" fill="hold">
                          <p:stCondLst>
                            <p:cond delay="indefinite"/>
                          </p:stCondLst>
                          <p:childTnLst>
                            <p:par>
                              <p:cTn id="2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4" presetID="53" presetClass="entr" presetSubtype="1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6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8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1" dur="500"/>
                                            <p:tgtEl>
                                              <p:spTgt spid="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2" fill="hold">
                          <p:stCondLst>
                            <p:cond delay="indefinite"/>
                          </p:stCondLst>
                          <p:childTnLst>
                            <p:par>
                              <p:cTn id="3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4" presetID="53" presetClass="entr" presetSubtype="1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6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8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1" dur="500"/>
                                            <p:tgtEl>
                                              <p:spTgt spid="11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2" fill="hold">
                          <p:stCondLst>
                            <p:cond delay="indefinite"/>
                          </p:stCondLst>
                          <p:childTnLst>
                            <p:par>
                              <p:cTn id="4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4" presetID="53" presetClass="entr" presetSubtype="1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6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7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8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1" dur="500"/>
                                            <p:tgtEl>
                                              <p:spTgt spid="1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8" grpId="0" animBg="1"/>
          <p:bldP spid="3" grpId="0" build="p">
            <p:tmplLst>
              <p:tmpl lvl="1">
                <p:tnLst>
                  <p:par>
                    <p:cTn presetID="10" presetClass="entr" presetSubtype="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3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500"/>
                            <p:tgtEl>
                              <p:spTgt spid="3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  <p:bldP spid="7" grpId="0"/>
          <p:bldP spid="10" grpId="0">
            <p:tmplLst>
              <p:tmpl>
                <p:tnLst>
                  <p:par>
                    <p:cTn presetID="10" presetClass="entr" presetSubtype="0" fill="hold" nodeType="withEffect">
                      <p:stCondLst>
                        <p:cond delay="50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500"/>
                            <p:tgtEl>
                              <p:spTgt spid="10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  <p:bldP spid="11" grpId="0" build="p">
            <p:tmplLst>
              <p:tmpl lvl="1">
                <p:tnLst>
                  <p:par>
                    <p:cTn presetID="10" presetClass="entr" presetSubtype="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500"/>
                            <p:tgtEl>
                              <p:spTgt spid="11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  <p:bldP spid="12" grpId="0" build="p">
            <p:tmplLst>
              <p:tmpl lvl="1">
                <p:tnLst>
                  <p:par>
                    <p:cTn presetID="10" presetClass="entr" presetSubtype="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2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500"/>
                            <p:tgtEl>
                              <p:spTgt spid="12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0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10" presetClass="entr" presetSubtype="0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2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35" presetClass="path" presetSubtype="0" accel="40000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Motion origin="layout" path="M -0.08107 -1.7284E-6 L -3.61111E-6 -1.7284E-6 " pathEditMode="relative" rAng="0" ptsTypes="AA">
                                          <p:cBhvr>
                                            <p:cTn id="18" dur="4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045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9" presetID="22" presetClass="entr" presetSubtype="1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1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2" fill="hold">
                          <p:stCondLst>
                            <p:cond delay="indefinite"/>
                          </p:stCondLst>
                          <p:childTnLst>
                            <p:par>
                              <p:cTn id="2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4" presetID="53" presetClass="entr" presetSubtype="1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6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8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1" dur="500"/>
                                            <p:tgtEl>
                                              <p:spTgt spid="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2" fill="hold">
                          <p:stCondLst>
                            <p:cond delay="indefinite"/>
                          </p:stCondLst>
                          <p:childTnLst>
                            <p:par>
                              <p:cTn id="3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4" presetID="53" presetClass="entr" presetSubtype="1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6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8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1" dur="500"/>
                                            <p:tgtEl>
                                              <p:spTgt spid="11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2" fill="hold">
                          <p:stCondLst>
                            <p:cond delay="indefinite"/>
                          </p:stCondLst>
                          <p:childTnLst>
                            <p:par>
                              <p:cTn id="4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4" presetID="53" presetClass="entr" presetSubtype="1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6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7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8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1" dur="500"/>
                                            <p:tgtEl>
                                              <p:spTgt spid="1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8" grpId="0" animBg="1"/>
          <p:bldP spid="3" grpId="0" build="p">
            <p:tmplLst>
              <p:tmpl lvl="1">
                <p:tnLst>
                  <p:par>
                    <p:cTn presetID="10" presetClass="entr" presetSubtype="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3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500"/>
                            <p:tgtEl>
                              <p:spTgt spid="3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  <p:bldP spid="7" grpId="0"/>
          <p:bldP spid="10" grpId="0">
            <p:tmplLst>
              <p:tmpl>
                <p:tnLst>
                  <p:par>
                    <p:cTn presetID="10" presetClass="entr" presetSubtype="0" fill="hold" nodeType="withEffect">
                      <p:stCondLst>
                        <p:cond delay="50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500"/>
                            <p:tgtEl>
                              <p:spTgt spid="10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  <p:bldP spid="11" grpId="0" build="p">
            <p:tmplLst>
              <p:tmpl lvl="1">
                <p:tnLst>
                  <p:par>
                    <p:cTn presetID="10" presetClass="entr" presetSubtype="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500"/>
                            <p:tgtEl>
                              <p:spTgt spid="11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  <p:bldP spid="12" grpId="0" build="p">
            <p:tmplLst>
              <p:tmpl lvl="1">
                <p:tnLst>
                  <p:par>
                    <p:cTn presetID="10" presetClass="entr" presetSubtype="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2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500"/>
                            <p:tgtEl>
                              <p:spTgt spid="12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</p:bldLst>
      </p:timing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Info 3 Lines - Light Magenta - Dark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200025" y="195264"/>
            <a:ext cx="4368800" cy="287490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200025" y="3173506"/>
            <a:ext cx="4368800" cy="17747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 userDrawn="1">
            <p:ph idx="1"/>
          </p:nvPr>
        </p:nvSpPr>
        <p:spPr>
          <a:xfrm>
            <a:off x="632012" y="3363838"/>
            <a:ext cx="3755571" cy="369794"/>
          </a:xfrm>
        </p:spPr>
        <p:txBody>
          <a:bodyPr anchor="ctr" anchorCtr="0"/>
          <a:lstStyle/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Picture Placeholder 23"/>
          <p:cNvSpPr>
            <a:spLocks noGrp="1"/>
          </p:cNvSpPr>
          <p:nvPr userDrawn="1">
            <p:ph type="pic" sz="quarter" idx="14"/>
          </p:nvPr>
        </p:nvSpPr>
        <p:spPr>
          <a:xfrm>
            <a:off x="4653976" y="195263"/>
            <a:ext cx="4288889" cy="445798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10" name="Text Placeholder 9"/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400049" y="195263"/>
            <a:ext cx="4168775" cy="2304479"/>
          </a:xfrm>
        </p:spPr>
        <p:txBody>
          <a:bodyPr anchor="t" anchorCtr="0">
            <a:noAutofit/>
          </a:bodyPr>
          <a:lstStyle>
            <a:lvl1pPr marL="0" indent="0">
              <a:buNone/>
              <a:defRPr sz="5400" cap="all" baseline="0">
                <a:latin typeface="+mj-lt"/>
              </a:defRPr>
            </a:lvl1pPr>
          </a:lstStyle>
          <a:p>
            <a:pPr lvl="0"/>
            <a:r>
              <a:rPr lang="en-US" dirty="0"/>
              <a:t>Insert name</a:t>
            </a:r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50" y="3459531"/>
            <a:ext cx="168478" cy="168478"/>
          </a:xfrm>
          <a:prstGeom prst="rect">
            <a:avLst/>
          </a:prstGeom>
        </p:spPr>
      </p:pic>
      <p:sp>
        <p:nvSpPr>
          <p:cNvPr id="11" name="Content Placeholder 2"/>
          <p:cNvSpPr>
            <a:spLocks noGrp="1"/>
          </p:cNvSpPr>
          <p:nvPr>
            <p:ph idx="16"/>
          </p:nvPr>
        </p:nvSpPr>
        <p:spPr>
          <a:xfrm>
            <a:off x="632012" y="3871128"/>
            <a:ext cx="3755571" cy="369794"/>
          </a:xfrm>
        </p:spPr>
        <p:txBody>
          <a:bodyPr anchor="ctr" anchorCtr="0"/>
          <a:lstStyle/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7"/>
          </p:nvPr>
        </p:nvSpPr>
        <p:spPr>
          <a:xfrm>
            <a:off x="632012" y="4378419"/>
            <a:ext cx="3755571" cy="369794"/>
          </a:xfrm>
        </p:spPr>
        <p:txBody>
          <a:bodyPr anchor="ctr" anchorCtr="0"/>
          <a:lstStyle/>
          <a:p>
            <a:pPr lvl="0"/>
            <a:r>
              <a:rPr lang="en-US"/>
              <a:t>Edit Master text styles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50" y="3969379"/>
            <a:ext cx="168478" cy="16847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50" y="4484768"/>
            <a:ext cx="168478" cy="168478"/>
          </a:xfrm>
          <a:prstGeom prst="rect">
            <a:avLst/>
          </a:prstGeom>
        </p:spPr>
      </p:pic>
      <p:grpSp>
        <p:nvGrpSpPr>
          <p:cNvPr id="6" name="Group 5"/>
          <p:cNvGrpSpPr>
            <a:grpSpLocks noChangeAspect="1"/>
          </p:cNvGrpSpPr>
          <p:nvPr userDrawn="1"/>
        </p:nvGrpSpPr>
        <p:grpSpPr bwMode="auto">
          <a:xfrm>
            <a:off x="3642227" y="2543579"/>
            <a:ext cx="875082" cy="769468"/>
            <a:chOff x="6077" y="1319"/>
            <a:chExt cx="290" cy="255"/>
          </a:xfrm>
        </p:grpSpPr>
        <p:sp>
          <p:nvSpPr>
            <p:cNvPr id="20" name="Freeform 6"/>
            <p:cNvSpPr>
              <a:spLocks noEditPoints="1"/>
            </p:cNvSpPr>
            <p:nvPr userDrawn="1"/>
          </p:nvSpPr>
          <p:spPr bwMode="auto">
            <a:xfrm>
              <a:off x="6176" y="1383"/>
              <a:ext cx="191" cy="191"/>
            </a:xfrm>
            <a:custGeom>
              <a:avLst/>
              <a:gdLst>
                <a:gd name="T0" fmla="*/ 21 w 81"/>
                <a:gd name="T1" fmla="*/ 4 h 81"/>
                <a:gd name="T2" fmla="*/ 20 w 81"/>
                <a:gd name="T3" fmla="*/ 7 h 81"/>
                <a:gd name="T4" fmla="*/ 22 w 81"/>
                <a:gd name="T5" fmla="*/ 14 h 81"/>
                <a:gd name="T6" fmla="*/ 21 w 81"/>
                <a:gd name="T7" fmla="*/ 18 h 81"/>
                <a:gd name="T8" fmla="*/ 17 w 81"/>
                <a:gd name="T9" fmla="*/ 22 h 81"/>
                <a:gd name="T10" fmla="*/ 13 w 81"/>
                <a:gd name="T11" fmla="*/ 24 h 81"/>
                <a:gd name="T12" fmla="*/ 6 w 81"/>
                <a:gd name="T13" fmla="*/ 22 h 81"/>
                <a:gd name="T14" fmla="*/ 3 w 81"/>
                <a:gd name="T15" fmla="*/ 24 h 81"/>
                <a:gd name="T16" fmla="*/ 0 w 81"/>
                <a:gd name="T17" fmla="*/ 39 h 81"/>
                <a:gd name="T18" fmla="*/ 1 w 81"/>
                <a:gd name="T19" fmla="*/ 41 h 81"/>
                <a:gd name="T20" fmla="*/ 9 w 81"/>
                <a:gd name="T21" fmla="*/ 43 h 81"/>
                <a:gd name="T22" fmla="*/ 11 w 81"/>
                <a:gd name="T23" fmla="*/ 46 h 81"/>
                <a:gd name="T24" fmla="*/ 13 w 81"/>
                <a:gd name="T25" fmla="*/ 52 h 81"/>
                <a:gd name="T26" fmla="*/ 12 w 81"/>
                <a:gd name="T27" fmla="*/ 56 h 81"/>
                <a:gd name="T28" fmla="*/ 7 w 81"/>
                <a:gd name="T29" fmla="*/ 61 h 81"/>
                <a:gd name="T30" fmla="*/ 7 w 81"/>
                <a:gd name="T31" fmla="*/ 64 h 81"/>
                <a:gd name="T32" fmla="*/ 19 w 81"/>
                <a:gd name="T33" fmla="*/ 75 h 81"/>
                <a:gd name="T34" fmla="*/ 22 w 81"/>
                <a:gd name="T35" fmla="*/ 74 h 81"/>
                <a:gd name="T36" fmla="*/ 27 w 81"/>
                <a:gd name="T37" fmla="*/ 69 h 81"/>
                <a:gd name="T38" fmla="*/ 30 w 81"/>
                <a:gd name="T39" fmla="*/ 68 h 81"/>
                <a:gd name="T40" fmla="*/ 35 w 81"/>
                <a:gd name="T41" fmla="*/ 70 h 81"/>
                <a:gd name="T42" fmla="*/ 40 w 81"/>
                <a:gd name="T43" fmla="*/ 72 h 81"/>
                <a:gd name="T44" fmla="*/ 42 w 81"/>
                <a:gd name="T45" fmla="*/ 79 h 81"/>
                <a:gd name="T46" fmla="*/ 44 w 81"/>
                <a:gd name="T47" fmla="*/ 81 h 81"/>
                <a:gd name="T48" fmla="*/ 59 w 81"/>
                <a:gd name="T49" fmla="*/ 76 h 81"/>
                <a:gd name="T50" fmla="*/ 61 w 81"/>
                <a:gd name="T51" fmla="*/ 73 h 81"/>
                <a:gd name="T52" fmla="*/ 59 w 81"/>
                <a:gd name="T53" fmla="*/ 66 h 81"/>
                <a:gd name="T54" fmla="*/ 60 w 81"/>
                <a:gd name="T55" fmla="*/ 63 h 81"/>
                <a:gd name="T56" fmla="*/ 64 w 81"/>
                <a:gd name="T57" fmla="*/ 58 h 81"/>
                <a:gd name="T58" fmla="*/ 68 w 81"/>
                <a:gd name="T59" fmla="*/ 57 h 81"/>
                <a:gd name="T60" fmla="*/ 75 w 81"/>
                <a:gd name="T61" fmla="*/ 58 h 81"/>
                <a:gd name="T62" fmla="*/ 77 w 81"/>
                <a:gd name="T63" fmla="*/ 57 h 81"/>
                <a:gd name="T64" fmla="*/ 81 w 81"/>
                <a:gd name="T65" fmla="*/ 42 h 81"/>
                <a:gd name="T66" fmla="*/ 79 w 81"/>
                <a:gd name="T67" fmla="*/ 39 h 81"/>
                <a:gd name="T68" fmla="*/ 72 w 81"/>
                <a:gd name="T69" fmla="*/ 37 h 81"/>
                <a:gd name="T70" fmla="*/ 69 w 81"/>
                <a:gd name="T71" fmla="*/ 35 h 81"/>
                <a:gd name="T72" fmla="*/ 68 w 81"/>
                <a:gd name="T73" fmla="*/ 29 h 81"/>
                <a:gd name="T74" fmla="*/ 68 w 81"/>
                <a:gd name="T75" fmla="*/ 25 h 81"/>
                <a:gd name="T76" fmla="*/ 73 w 81"/>
                <a:gd name="T77" fmla="*/ 20 h 81"/>
                <a:gd name="T78" fmla="*/ 73 w 81"/>
                <a:gd name="T79" fmla="*/ 16 h 81"/>
                <a:gd name="T80" fmla="*/ 62 w 81"/>
                <a:gd name="T81" fmla="*/ 6 h 81"/>
                <a:gd name="T82" fmla="*/ 59 w 81"/>
                <a:gd name="T83" fmla="*/ 6 h 81"/>
                <a:gd name="T84" fmla="*/ 54 w 81"/>
                <a:gd name="T85" fmla="*/ 11 h 81"/>
                <a:gd name="T86" fmla="*/ 51 w 81"/>
                <a:gd name="T87" fmla="*/ 12 h 81"/>
                <a:gd name="T88" fmla="*/ 45 w 81"/>
                <a:gd name="T89" fmla="*/ 11 h 81"/>
                <a:gd name="T90" fmla="*/ 41 w 81"/>
                <a:gd name="T91" fmla="*/ 8 h 81"/>
                <a:gd name="T92" fmla="*/ 39 w 81"/>
                <a:gd name="T93" fmla="*/ 1 h 81"/>
                <a:gd name="T94" fmla="*/ 36 w 81"/>
                <a:gd name="T95" fmla="*/ 0 h 81"/>
                <a:gd name="T96" fmla="*/ 21 w 81"/>
                <a:gd name="T97" fmla="*/ 4 h 81"/>
                <a:gd name="T98" fmla="*/ 59 w 81"/>
                <a:gd name="T99" fmla="*/ 34 h 81"/>
                <a:gd name="T100" fmla="*/ 46 w 81"/>
                <a:gd name="T101" fmla="*/ 60 h 81"/>
                <a:gd name="T102" fmla="*/ 20 w 81"/>
                <a:gd name="T103" fmla="*/ 46 h 81"/>
                <a:gd name="T104" fmla="*/ 34 w 81"/>
                <a:gd name="T105" fmla="*/ 21 h 81"/>
                <a:gd name="T106" fmla="*/ 59 w 81"/>
                <a:gd name="T107" fmla="*/ 34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81" h="81">
                  <a:moveTo>
                    <a:pt x="21" y="4"/>
                  </a:moveTo>
                  <a:cubicBezTo>
                    <a:pt x="20" y="5"/>
                    <a:pt x="20" y="6"/>
                    <a:pt x="20" y="7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22" y="15"/>
                    <a:pt x="22" y="17"/>
                    <a:pt x="21" y="18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6" y="23"/>
                    <a:pt x="14" y="24"/>
                    <a:pt x="13" y="24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5" y="22"/>
                    <a:pt x="4" y="22"/>
                    <a:pt x="3" y="24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0"/>
                    <a:pt x="0" y="41"/>
                    <a:pt x="1" y="41"/>
                  </a:cubicBezTo>
                  <a:cubicBezTo>
                    <a:pt x="9" y="43"/>
                    <a:pt x="9" y="43"/>
                    <a:pt x="9" y="43"/>
                  </a:cubicBezTo>
                  <a:cubicBezTo>
                    <a:pt x="10" y="43"/>
                    <a:pt x="11" y="44"/>
                    <a:pt x="11" y="46"/>
                  </a:cubicBezTo>
                  <a:cubicBezTo>
                    <a:pt x="13" y="52"/>
                    <a:pt x="13" y="52"/>
                    <a:pt x="13" y="52"/>
                  </a:cubicBezTo>
                  <a:cubicBezTo>
                    <a:pt x="13" y="53"/>
                    <a:pt x="13" y="55"/>
                    <a:pt x="12" y="56"/>
                  </a:cubicBezTo>
                  <a:cubicBezTo>
                    <a:pt x="7" y="61"/>
                    <a:pt x="7" y="61"/>
                    <a:pt x="7" y="61"/>
                  </a:cubicBezTo>
                  <a:cubicBezTo>
                    <a:pt x="7" y="62"/>
                    <a:pt x="7" y="63"/>
                    <a:pt x="7" y="64"/>
                  </a:cubicBezTo>
                  <a:cubicBezTo>
                    <a:pt x="19" y="75"/>
                    <a:pt x="19" y="75"/>
                    <a:pt x="19" y="75"/>
                  </a:cubicBezTo>
                  <a:cubicBezTo>
                    <a:pt x="20" y="75"/>
                    <a:pt x="21" y="75"/>
                    <a:pt x="22" y="74"/>
                  </a:cubicBezTo>
                  <a:cubicBezTo>
                    <a:pt x="27" y="69"/>
                    <a:pt x="27" y="69"/>
                    <a:pt x="27" y="69"/>
                  </a:cubicBezTo>
                  <a:cubicBezTo>
                    <a:pt x="28" y="68"/>
                    <a:pt x="29" y="68"/>
                    <a:pt x="30" y="68"/>
                  </a:cubicBezTo>
                  <a:cubicBezTo>
                    <a:pt x="31" y="69"/>
                    <a:pt x="34" y="69"/>
                    <a:pt x="35" y="70"/>
                  </a:cubicBezTo>
                  <a:cubicBezTo>
                    <a:pt x="36" y="70"/>
                    <a:pt x="39" y="71"/>
                    <a:pt x="40" y="72"/>
                  </a:cubicBezTo>
                  <a:cubicBezTo>
                    <a:pt x="42" y="79"/>
                    <a:pt x="42" y="79"/>
                    <a:pt x="42" y="79"/>
                  </a:cubicBezTo>
                  <a:cubicBezTo>
                    <a:pt x="42" y="80"/>
                    <a:pt x="43" y="81"/>
                    <a:pt x="44" y="81"/>
                  </a:cubicBezTo>
                  <a:cubicBezTo>
                    <a:pt x="59" y="76"/>
                    <a:pt x="59" y="76"/>
                    <a:pt x="59" y="76"/>
                  </a:cubicBezTo>
                  <a:cubicBezTo>
                    <a:pt x="60" y="76"/>
                    <a:pt x="61" y="74"/>
                    <a:pt x="61" y="73"/>
                  </a:cubicBezTo>
                  <a:cubicBezTo>
                    <a:pt x="59" y="66"/>
                    <a:pt x="59" y="66"/>
                    <a:pt x="59" y="66"/>
                  </a:cubicBezTo>
                  <a:cubicBezTo>
                    <a:pt x="58" y="65"/>
                    <a:pt x="59" y="64"/>
                    <a:pt x="60" y="63"/>
                  </a:cubicBezTo>
                  <a:cubicBezTo>
                    <a:pt x="64" y="58"/>
                    <a:pt x="64" y="58"/>
                    <a:pt x="64" y="58"/>
                  </a:cubicBezTo>
                  <a:cubicBezTo>
                    <a:pt x="65" y="57"/>
                    <a:pt x="66" y="56"/>
                    <a:pt x="68" y="57"/>
                  </a:cubicBezTo>
                  <a:cubicBezTo>
                    <a:pt x="75" y="58"/>
                    <a:pt x="75" y="58"/>
                    <a:pt x="75" y="58"/>
                  </a:cubicBezTo>
                  <a:cubicBezTo>
                    <a:pt x="76" y="59"/>
                    <a:pt x="77" y="58"/>
                    <a:pt x="77" y="57"/>
                  </a:cubicBezTo>
                  <a:cubicBezTo>
                    <a:pt x="81" y="42"/>
                    <a:pt x="81" y="42"/>
                    <a:pt x="81" y="42"/>
                  </a:cubicBezTo>
                  <a:cubicBezTo>
                    <a:pt x="81" y="40"/>
                    <a:pt x="80" y="39"/>
                    <a:pt x="79" y="39"/>
                  </a:cubicBezTo>
                  <a:cubicBezTo>
                    <a:pt x="72" y="37"/>
                    <a:pt x="72" y="37"/>
                    <a:pt x="72" y="37"/>
                  </a:cubicBezTo>
                  <a:cubicBezTo>
                    <a:pt x="71" y="37"/>
                    <a:pt x="70" y="36"/>
                    <a:pt x="69" y="35"/>
                  </a:cubicBezTo>
                  <a:cubicBezTo>
                    <a:pt x="68" y="29"/>
                    <a:pt x="68" y="29"/>
                    <a:pt x="68" y="29"/>
                  </a:cubicBezTo>
                  <a:cubicBezTo>
                    <a:pt x="67" y="27"/>
                    <a:pt x="67" y="26"/>
                    <a:pt x="68" y="25"/>
                  </a:cubicBezTo>
                  <a:cubicBezTo>
                    <a:pt x="73" y="20"/>
                    <a:pt x="73" y="20"/>
                    <a:pt x="73" y="20"/>
                  </a:cubicBezTo>
                  <a:cubicBezTo>
                    <a:pt x="74" y="19"/>
                    <a:pt x="74" y="17"/>
                    <a:pt x="73" y="16"/>
                  </a:cubicBezTo>
                  <a:cubicBezTo>
                    <a:pt x="62" y="6"/>
                    <a:pt x="62" y="6"/>
                    <a:pt x="62" y="6"/>
                  </a:cubicBezTo>
                  <a:cubicBezTo>
                    <a:pt x="61" y="5"/>
                    <a:pt x="60" y="5"/>
                    <a:pt x="59" y="6"/>
                  </a:cubicBezTo>
                  <a:cubicBezTo>
                    <a:pt x="54" y="11"/>
                    <a:pt x="54" y="11"/>
                    <a:pt x="54" y="11"/>
                  </a:cubicBezTo>
                  <a:cubicBezTo>
                    <a:pt x="53" y="12"/>
                    <a:pt x="51" y="13"/>
                    <a:pt x="51" y="12"/>
                  </a:cubicBezTo>
                  <a:cubicBezTo>
                    <a:pt x="50" y="12"/>
                    <a:pt x="46" y="11"/>
                    <a:pt x="45" y="11"/>
                  </a:cubicBezTo>
                  <a:cubicBezTo>
                    <a:pt x="44" y="11"/>
                    <a:pt x="41" y="9"/>
                    <a:pt x="41" y="8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39" y="0"/>
                    <a:pt x="37" y="0"/>
                    <a:pt x="36" y="0"/>
                  </a:cubicBezTo>
                  <a:lnTo>
                    <a:pt x="21" y="4"/>
                  </a:lnTo>
                  <a:close/>
                  <a:moveTo>
                    <a:pt x="59" y="34"/>
                  </a:moveTo>
                  <a:cubicBezTo>
                    <a:pt x="63" y="45"/>
                    <a:pt x="56" y="56"/>
                    <a:pt x="46" y="60"/>
                  </a:cubicBezTo>
                  <a:cubicBezTo>
                    <a:pt x="35" y="63"/>
                    <a:pt x="24" y="57"/>
                    <a:pt x="20" y="46"/>
                  </a:cubicBezTo>
                  <a:cubicBezTo>
                    <a:pt x="17" y="35"/>
                    <a:pt x="23" y="24"/>
                    <a:pt x="34" y="21"/>
                  </a:cubicBezTo>
                  <a:cubicBezTo>
                    <a:pt x="45" y="18"/>
                    <a:pt x="56" y="24"/>
                    <a:pt x="59" y="3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1" name="Freeform 7"/>
            <p:cNvSpPr>
              <a:spLocks noEditPoints="1"/>
            </p:cNvSpPr>
            <p:nvPr userDrawn="1"/>
          </p:nvSpPr>
          <p:spPr bwMode="auto">
            <a:xfrm>
              <a:off x="6211" y="1418"/>
              <a:ext cx="118" cy="118"/>
            </a:xfrm>
            <a:custGeom>
              <a:avLst/>
              <a:gdLst>
                <a:gd name="T0" fmla="*/ 46 w 50"/>
                <a:gd name="T1" fmla="*/ 19 h 50"/>
                <a:gd name="T2" fmla="*/ 31 w 50"/>
                <a:gd name="T3" fmla="*/ 47 h 50"/>
                <a:gd name="T4" fmla="*/ 3 w 50"/>
                <a:gd name="T5" fmla="*/ 32 h 50"/>
                <a:gd name="T6" fmla="*/ 18 w 50"/>
                <a:gd name="T7" fmla="*/ 4 h 50"/>
                <a:gd name="T8" fmla="*/ 46 w 50"/>
                <a:gd name="T9" fmla="*/ 19 h 50"/>
                <a:gd name="T10" fmla="*/ 10 w 50"/>
                <a:gd name="T11" fmla="*/ 30 h 50"/>
                <a:gd name="T12" fmla="*/ 29 w 50"/>
                <a:gd name="T13" fmla="*/ 41 h 50"/>
                <a:gd name="T14" fmla="*/ 40 w 50"/>
                <a:gd name="T15" fmla="*/ 21 h 50"/>
                <a:gd name="T16" fmla="*/ 20 w 50"/>
                <a:gd name="T17" fmla="*/ 10 h 50"/>
                <a:gd name="T18" fmla="*/ 10 w 50"/>
                <a:gd name="T19" fmla="*/ 3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0" h="50">
                  <a:moveTo>
                    <a:pt x="46" y="19"/>
                  </a:moveTo>
                  <a:cubicBezTo>
                    <a:pt x="50" y="31"/>
                    <a:pt x="43" y="43"/>
                    <a:pt x="31" y="47"/>
                  </a:cubicBezTo>
                  <a:cubicBezTo>
                    <a:pt x="20" y="50"/>
                    <a:pt x="7" y="44"/>
                    <a:pt x="3" y="32"/>
                  </a:cubicBezTo>
                  <a:cubicBezTo>
                    <a:pt x="0" y="20"/>
                    <a:pt x="7" y="7"/>
                    <a:pt x="18" y="4"/>
                  </a:cubicBezTo>
                  <a:cubicBezTo>
                    <a:pt x="30" y="0"/>
                    <a:pt x="43" y="7"/>
                    <a:pt x="46" y="19"/>
                  </a:cubicBezTo>
                  <a:moveTo>
                    <a:pt x="10" y="30"/>
                  </a:moveTo>
                  <a:cubicBezTo>
                    <a:pt x="12" y="38"/>
                    <a:pt x="21" y="43"/>
                    <a:pt x="29" y="41"/>
                  </a:cubicBezTo>
                  <a:cubicBezTo>
                    <a:pt x="38" y="38"/>
                    <a:pt x="43" y="29"/>
                    <a:pt x="40" y="21"/>
                  </a:cubicBezTo>
                  <a:cubicBezTo>
                    <a:pt x="38" y="12"/>
                    <a:pt x="29" y="8"/>
                    <a:pt x="20" y="10"/>
                  </a:cubicBezTo>
                  <a:cubicBezTo>
                    <a:pt x="12" y="13"/>
                    <a:pt x="7" y="21"/>
                    <a:pt x="10" y="30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2" name="Freeform 8"/>
            <p:cNvSpPr>
              <a:spLocks noEditPoints="1"/>
            </p:cNvSpPr>
            <p:nvPr userDrawn="1"/>
          </p:nvSpPr>
          <p:spPr bwMode="auto">
            <a:xfrm>
              <a:off x="6077" y="1319"/>
              <a:ext cx="113" cy="113"/>
            </a:xfrm>
            <a:custGeom>
              <a:avLst/>
              <a:gdLst>
                <a:gd name="T0" fmla="*/ 13 w 48"/>
                <a:gd name="T1" fmla="*/ 3 h 48"/>
                <a:gd name="T2" fmla="*/ 12 w 48"/>
                <a:gd name="T3" fmla="*/ 5 h 48"/>
                <a:gd name="T4" fmla="*/ 13 w 48"/>
                <a:gd name="T5" fmla="*/ 9 h 48"/>
                <a:gd name="T6" fmla="*/ 12 w 48"/>
                <a:gd name="T7" fmla="*/ 11 h 48"/>
                <a:gd name="T8" fmla="*/ 10 w 48"/>
                <a:gd name="T9" fmla="*/ 14 h 48"/>
                <a:gd name="T10" fmla="*/ 8 w 48"/>
                <a:gd name="T11" fmla="*/ 14 h 48"/>
                <a:gd name="T12" fmla="*/ 4 w 48"/>
                <a:gd name="T13" fmla="*/ 13 h 48"/>
                <a:gd name="T14" fmla="*/ 2 w 48"/>
                <a:gd name="T15" fmla="*/ 14 h 48"/>
                <a:gd name="T16" fmla="*/ 0 w 48"/>
                <a:gd name="T17" fmla="*/ 23 h 48"/>
                <a:gd name="T18" fmla="*/ 1 w 48"/>
                <a:gd name="T19" fmla="*/ 25 h 48"/>
                <a:gd name="T20" fmla="*/ 5 w 48"/>
                <a:gd name="T21" fmla="*/ 26 h 48"/>
                <a:gd name="T22" fmla="*/ 7 w 48"/>
                <a:gd name="T23" fmla="*/ 27 h 48"/>
                <a:gd name="T24" fmla="*/ 8 w 48"/>
                <a:gd name="T25" fmla="*/ 31 h 48"/>
                <a:gd name="T26" fmla="*/ 7 w 48"/>
                <a:gd name="T27" fmla="*/ 33 h 48"/>
                <a:gd name="T28" fmla="*/ 4 w 48"/>
                <a:gd name="T29" fmla="*/ 36 h 48"/>
                <a:gd name="T30" fmla="*/ 5 w 48"/>
                <a:gd name="T31" fmla="*/ 38 h 48"/>
                <a:gd name="T32" fmla="*/ 11 w 48"/>
                <a:gd name="T33" fmla="*/ 44 h 48"/>
                <a:gd name="T34" fmla="*/ 13 w 48"/>
                <a:gd name="T35" fmla="*/ 44 h 48"/>
                <a:gd name="T36" fmla="*/ 16 w 48"/>
                <a:gd name="T37" fmla="*/ 41 h 48"/>
                <a:gd name="T38" fmla="*/ 18 w 48"/>
                <a:gd name="T39" fmla="*/ 41 h 48"/>
                <a:gd name="T40" fmla="*/ 21 w 48"/>
                <a:gd name="T41" fmla="*/ 41 h 48"/>
                <a:gd name="T42" fmla="*/ 23 w 48"/>
                <a:gd name="T43" fmla="*/ 43 h 48"/>
                <a:gd name="T44" fmla="*/ 25 w 48"/>
                <a:gd name="T45" fmla="*/ 47 h 48"/>
                <a:gd name="T46" fmla="*/ 26 w 48"/>
                <a:gd name="T47" fmla="*/ 48 h 48"/>
                <a:gd name="T48" fmla="*/ 35 w 48"/>
                <a:gd name="T49" fmla="*/ 45 h 48"/>
                <a:gd name="T50" fmla="*/ 36 w 48"/>
                <a:gd name="T51" fmla="*/ 44 h 48"/>
                <a:gd name="T52" fmla="*/ 35 w 48"/>
                <a:gd name="T53" fmla="*/ 39 h 48"/>
                <a:gd name="T54" fmla="*/ 35 w 48"/>
                <a:gd name="T55" fmla="*/ 37 h 48"/>
                <a:gd name="T56" fmla="*/ 38 w 48"/>
                <a:gd name="T57" fmla="*/ 35 h 48"/>
                <a:gd name="T58" fmla="*/ 40 w 48"/>
                <a:gd name="T59" fmla="*/ 34 h 48"/>
                <a:gd name="T60" fmla="*/ 44 w 48"/>
                <a:gd name="T61" fmla="*/ 35 h 48"/>
                <a:gd name="T62" fmla="*/ 46 w 48"/>
                <a:gd name="T63" fmla="*/ 34 h 48"/>
                <a:gd name="T64" fmla="*/ 48 w 48"/>
                <a:gd name="T65" fmla="*/ 25 h 48"/>
                <a:gd name="T66" fmla="*/ 47 w 48"/>
                <a:gd name="T67" fmla="*/ 23 h 48"/>
                <a:gd name="T68" fmla="*/ 43 w 48"/>
                <a:gd name="T69" fmla="*/ 22 h 48"/>
                <a:gd name="T70" fmla="*/ 41 w 48"/>
                <a:gd name="T71" fmla="*/ 21 h 48"/>
                <a:gd name="T72" fmla="*/ 40 w 48"/>
                <a:gd name="T73" fmla="*/ 17 h 48"/>
                <a:gd name="T74" fmla="*/ 40 w 48"/>
                <a:gd name="T75" fmla="*/ 15 h 48"/>
                <a:gd name="T76" fmla="*/ 43 w 48"/>
                <a:gd name="T77" fmla="*/ 12 h 48"/>
                <a:gd name="T78" fmla="*/ 43 w 48"/>
                <a:gd name="T79" fmla="*/ 10 h 48"/>
                <a:gd name="T80" fmla="*/ 37 w 48"/>
                <a:gd name="T81" fmla="*/ 4 h 48"/>
                <a:gd name="T82" fmla="*/ 35 w 48"/>
                <a:gd name="T83" fmla="*/ 4 h 48"/>
                <a:gd name="T84" fmla="*/ 32 w 48"/>
                <a:gd name="T85" fmla="*/ 7 h 48"/>
                <a:gd name="T86" fmla="*/ 30 w 48"/>
                <a:gd name="T87" fmla="*/ 8 h 48"/>
                <a:gd name="T88" fmla="*/ 27 w 48"/>
                <a:gd name="T89" fmla="*/ 7 h 48"/>
                <a:gd name="T90" fmla="*/ 24 w 48"/>
                <a:gd name="T91" fmla="*/ 5 h 48"/>
                <a:gd name="T92" fmla="*/ 23 w 48"/>
                <a:gd name="T93" fmla="*/ 1 h 48"/>
                <a:gd name="T94" fmla="*/ 21 w 48"/>
                <a:gd name="T95" fmla="*/ 0 h 48"/>
                <a:gd name="T96" fmla="*/ 13 w 48"/>
                <a:gd name="T97" fmla="*/ 3 h 48"/>
                <a:gd name="T98" fmla="*/ 35 w 48"/>
                <a:gd name="T99" fmla="*/ 21 h 48"/>
                <a:gd name="T100" fmla="*/ 27 w 48"/>
                <a:gd name="T101" fmla="*/ 36 h 48"/>
                <a:gd name="T102" fmla="*/ 12 w 48"/>
                <a:gd name="T103" fmla="*/ 28 h 48"/>
                <a:gd name="T104" fmla="*/ 20 w 48"/>
                <a:gd name="T105" fmla="*/ 13 h 48"/>
                <a:gd name="T106" fmla="*/ 35 w 48"/>
                <a:gd name="T107" fmla="*/ 21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8" h="48">
                  <a:moveTo>
                    <a:pt x="13" y="3"/>
                  </a:moveTo>
                  <a:cubicBezTo>
                    <a:pt x="12" y="3"/>
                    <a:pt x="12" y="4"/>
                    <a:pt x="12" y="5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3" y="9"/>
                    <a:pt x="13" y="10"/>
                    <a:pt x="12" y="11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9" y="14"/>
                    <a:pt x="9" y="15"/>
                    <a:pt x="8" y="14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3" y="13"/>
                    <a:pt x="2" y="14"/>
                    <a:pt x="2" y="14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4"/>
                    <a:pt x="0" y="25"/>
                    <a:pt x="1" y="25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6" y="26"/>
                    <a:pt x="7" y="27"/>
                    <a:pt x="7" y="27"/>
                  </a:cubicBezTo>
                  <a:cubicBezTo>
                    <a:pt x="8" y="31"/>
                    <a:pt x="8" y="31"/>
                    <a:pt x="8" y="31"/>
                  </a:cubicBezTo>
                  <a:cubicBezTo>
                    <a:pt x="8" y="32"/>
                    <a:pt x="8" y="33"/>
                    <a:pt x="7" y="33"/>
                  </a:cubicBezTo>
                  <a:cubicBezTo>
                    <a:pt x="4" y="36"/>
                    <a:pt x="4" y="36"/>
                    <a:pt x="4" y="36"/>
                  </a:cubicBezTo>
                  <a:cubicBezTo>
                    <a:pt x="4" y="37"/>
                    <a:pt x="4" y="38"/>
                    <a:pt x="5" y="38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2" y="45"/>
                    <a:pt x="13" y="45"/>
                    <a:pt x="13" y="44"/>
                  </a:cubicBezTo>
                  <a:cubicBezTo>
                    <a:pt x="16" y="41"/>
                    <a:pt x="16" y="41"/>
                    <a:pt x="16" y="41"/>
                  </a:cubicBezTo>
                  <a:cubicBezTo>
                    <a:pt x="16" y="41"/>
                    <a:pt x="17" y="40"/>
                    <a:pt x="18" y="41"/>
                  </a:cubicBezTo>
                  <a:cubicBezTo>
                    <a:pt x="18" y="41"/>
                    <a:pt x="20" y="41"/>
                    <a:pt x="21" y="41"/>
                  </a:cubicBezTo>
                  <a:cubicBezTo>
                    <a:pt x="22" y="42"/>
                    <a:pt x="23" y="42"/>
                    <a:pt x="23" y="43"/>
                  </a:cubicBezTo>
                  <a:cubicBezTo>
                    <a:pt x="25" y="47"/>
                    <a:pt x="25" y="47"/>
                    <a:pt x="25" y="47"/>
                  </a:cubicBezTo>
                  <a:cubicBezTo>
                    <a:pt x="25" y="48"/>
                    <a:pt x="26" y="48"/>
                    <a:pt x="26" y="48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6" y="45"/>
                    <a:pt x="36" y="44"/>
                    <a:pt x="36" y="44"/>
                  </a:cubicBezTo>
                  <a:cubicBezTo>
                    <a:pt x="35" y="39"/>
                    <a:pt x="35" y="39"/>
                    <a:pt x="35" y="39"/>
                  </a:cubicBezTo>
                  <a:cubicBezTo>
                    <a:pt x="34" y="39"/>
                    <a:pt x="35" y="38"/>
                    <a:pt x="35" y="37"/>
                  </a:cubicBezTo>
                  <a:cubicBezTo>
                    <a:pt x="38" y="35"/>
                    <a:pt x="38" y="35"/>
                    <a:pt x="38" y="35"/>
                  </a:cubicBezTo>
                  <a:cubicBezTo>
                    <a:pt x="38" y="34"/>
                    <a:pt x="39" y="34"/>
                    <a:pt x="40" y="34"/>
                  </a:cubicBezTo>
                  <a:cubicBezTo>
                    <a:pt x="44" y="35"/>
                    <a:pt x="44" y="35"/>
                    <a:pt x="44" y="35"/>
                  </a:cubicBezTo>
                  <a:cubicBezTo>
                    <a:pt x="45" y="35"/>
                    <a:pt x="45" y="35"/>
                    <a:pt x="46" y="34"/>
                  </a:cubicBezTo>
                  <a:cubicBezTo>
                    <a:pt x="48" y="25"/>
                    <a:pt x="48" y="25"/>
                    <a:pt x="48" y="25"/>
                  </a:cubicBezTo>
                  <a:cubicBezTo>
                    <a:pt x="48" y="24"/>
                    <a:pt x="47" y="24"/>
                    <a:pt x="47" y="23"/>
                  </a:cubicBezTo>
                  <a:cubicBezTo>
                    <a:pt x="43" y="22"/>
                    <a:pt x="43" y="22"/>
                    <a:pt x="43" y="22"/>
                  </a:cubicBezTo>
                  <a:cubicBezTo>
                    <a:pt x="42" y="22"/>
                    <a:pt x="41" y="22"/>
                    <a:pt x="41" y="21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0" y="17"/>
                    <a:pt x="40" y="16"/>
                    <a:pt x="40" y="15"/>
                  </a:cubicBezTo>
                  <a:cubicBezTo>
                    <a:pt x="43" y="12"/>
                    <a:pt x="43" y="12"/>
                    <a:pt x="43" y="12"/>
                  </a:cubicBezTo>
                  <a:cubicBezTo>
                    <a:pt x="44" y="11"/>
                    <a:pt x="44" y="11"/>
                    <a:pt x="43" y="10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6" y="3"/>
                    <a:pt x="35" y="3"/>
                    <a:pt x="35" y="4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1" y="8"/>
                    <a:pt x="30" y="8"/>
                    <a:pt x="30" y="8"/>
                  </a:cubicBezTo>
                  <a:cubicBezTo>
                    <a:pt x="29" y="7"/>
                    <a:pt x="27" y="7"/>
                    <a:pt x="27" y="7"/>
                  </a:cubicBezTo>
                  <a:cubicBezTo>
                    <a:pt x="26" y="7"/>
                    <a:pt x="24" y="6"/>
                    <a:pt x="24" y="5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2" y="0"/>
                    <a:pt x="21" y="0"/>
                  </a:cubicBezTo>
                  <a:lnTo>
                    <a:pt x="13" y="3"/>
                  </a:lnTo>
                  <a:close/>
                  <a:moveTo>
                    <a:pt x="35" y="21"/>
                  </a:moveTo>
                  <a:cubicBezTo>
                    <a:pt x="37" y="27"/>
                    <a:pt x="33" y="34"/>
                    <a:pt x="27" y="36"/>
                  </a:cubicBezTo>
                  <a:cubicBezTo>
                    <a:pt x="21" y="37"/>
                    <a:pt x="14" y="34"/>
                    <a:pt x="12" y="28"/>
                  </a:cubicBezTo>
                  <a:cubicBezTo>
                    <a:pt x="10" y="21"/>
                    <a:pt x="14" y="15"/>
                    <a:pt x="20" y="13"/>
                  </a:cubicBezTo>
                  <a:cubicBezTo>
                    <a:pt x="26" y="11"/>
                    <a:pt x="33" y="14"/>
                    <a:pt x="35" y="21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3" name="Freeform 9"/>
            <p:cNvSpPr>
              <a:spLocks noEditPoints="1"/>
            </p:cNvSpPr>
            <p:nvPr userDrawn="1"/>
          </p:nvSpPr>
          <p:spPr bwMode="auto">
            <a:xfrm>
              <a:off x="6093" y="1338"/>
              <a:ext cx="78" cy="75"/>
            </a:xfrm>
            <a:custGeom>
              <a:avLst/>
              <a:gdLst>
                <a:gd name="T0" fmla="*/ 31 w 33"/>
                <a:gd name="T1" fmla="*/ 12 h 32"/>
                <a:gd name="T2" fmla="*/ 21 w 33"/>
                <a:gd name="T3" fmla="*/ 30 h 32"/>
                <a:gd name="T4" fmla="*/ 3 w 33"/>
                <a:gd name="T5" fmla="*/ 20 h 32"/>
                <a:gd name="T6" fmla="*/ 12 w 33"/>
                <a:gd name="T7" fmla="*/ 2 h 32"/>
                <a:gd name="T8" fmla="*/ 31 w 33"/>
                <a:gd name="T9" fmla="*/ 12 h 32"/>
                <a:gd name="T10" fmla="*/ 7 w 33"/>
                <a:gd name="T11" fmla="*/ 19 h 32"/>
                <a:gd name="T12" fmla="*/ 20 w 33"/>
                <a:gd name="T13" fmla="*/ 26 h 32"/>
                <a:gd name="T14" fmla="*/ 26 w 33"/>
                <a:gd name="T15" fmla="*/ 13 h 32"/>
                <a:gd name="T16" fmla="*/ 14 w 33"/>
                <a:gd name="T17" fmla="*/ 6 h 32"/>
                <a:gd name="T18" fmla="*/ 7 w 33"/>
                <a:gd name="T19" fmla="*/ 19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3" h="32">
                  <a:moveTo>
                    <a:pt x="31" y="12"/>
                  </a:moveTo>
                  <a:cubicBezTo>
                    <a:pt x="33" y="20"/>
                    <a:pt x="28" y="28"/>
                    <a:pt x="21" y="30"/>
                  </a:cubicBezTo>
                  <a:cubicBezTo>
                    <a:pt x="13" y="32"/>
                    <a:pt x="5" y="28"/>
                    <a:pt x="3" y="20"/>
                  </a:cubicBezTo>
                  <a:cubicBezTo>
                    <a:pt x="0" y="13"/>
                    <a:pt x="5" y="5"/>
                    <a:pt x="12" y="2"/>
                  </a:cubicBezTo>
                  <a:cubicBezTo>
                    <a:pt x="20" y="0"/>
                    <a:pt x="28" y="4"/>
                    <a:pt x="31" y="12"/>
                  </a:cubicBezTo>
                  <a:moveTo>
                    <a:pt x="7" y="19"/>
                  </a:moveTo>
                  <a:cubicBezTo>
                    <a:pt x="8" y="25"/>
                    <a:pt x="14" y="28"/>
                    <a:pt x="20" y="26"/>
                  </a:cubicBezTo>
                  <a:cubicBezTo>
                    <a:pt x="25" y="24"/>
                    <a:pt x="28" y="19"/>
                    <a:pt x="26" y="13"/>
                  </a:cubicBezTo>
                  <a:cubicBezTo>
                    <a:pt x="25" y="8"/>
                    <a:pt x="19" y="5"/>
                    <a:pt x="14" y="6"/>
                  </a:cubicBezTo>
                  <a:cubicBezTo>
                    <a:pt x="8" y="8"/>
                    <a:pt x="5" y="14"/>
                    <a:pt x="7" y="19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354123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0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10" presetClass="entr" presetSubtype="0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2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35" presetClass="path" presetSubtype="0" accel="40000" fill="hold" nodeType="withEffect" p14:presetBounceEnd="48000">
                                      <p:stCondLst>
                                        <p:cond delay="800"/>
                                      </p:stCondLst>
                                      <p:childTnLst>
                                        <p:animMotion origin="layout" path="M -0.08107 -1.7284E-6 L -3.61111E-6 -1.7284E-6 " pathEditMode="relative" rAng="0" ptsTypes="AA" p14:bounceEnd="48000">
                                          <p:cBhvr>
                                            <p:cTn id="18" dur="4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045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9" presetID="22" presetClass="entr" presetSubtype="1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1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2" fill="hold">
                          <p:stCondLst>
                            <p:cond delay="indefinite"/>
                          </p:stCondLst>
                          <p:childTnLst>
                            <p:par>
                              <p:cTn id="2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4" presetID="53" presetClass="entr" presetSubtype="1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6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8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1" dur="500"/>
                                            <p:tgtEl>
                                              <p:spTgt spid="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2" fill="hold">
                          <p:stCondLst>
                            <p:cond delay="indefinite"/>
                          </p:stCondLst>
                          <p:childTnLst>
                            <p:par>
                              <p:cTn id="3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4" presetID="53" presetClass="entr" presetSubtype="1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6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8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1" dur="500"/>
                                            <p:tgtEl>
                                              <p:spTgt spid="11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2" fill="hold">
                          <p:stCondLst>
                            <p:cond delay="indefinite"/>
                          </p:stCondLst>
                          <p:childTnLst>
                            <p:par>
                              <p:cTn id="4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4" presetID="53" presetClass="entr" presetSubtype="1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6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7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8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1" dur="500"/>
                                            <p:tgtEl>
                                              <p:spTgt spid="1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8" grpId="0" animBg="1"/>
          <p:bldP spid="3" grpId="0" build="p">
            <p:tmplLst>
              <p:tmpl lvl="1">
                <p:tnLst>
                  <p:par>
                    <p:cTn presetID="10" presetClass="entr" presetSubtype="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3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500"/>
                            <p:tgtEl>
                              <p:spTgt spid="3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  <p:bldP spid="7" grpId="0"/>
          <p:bldP spid="10" grpId="0">
            <p:tmplLst>
              <p:tmpl>
                <p:tnLst>
                  <p:par>
                    <p:cTn presetID="10" presetClass="entr" presetSubtype="0" fill="hold" nodeType="withEffect">
                      <p:stCondLst>
                        <p:cond delay="50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500"/>
                            <p:tgtEl>
                              <p:spTgt spid="10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  <p:bldP spid="11" grpId="0" build="p">
            <p:tmplLst>
              <p:tmpl lvl="1">
                <p:tnLst>
                  <p:par>
                    <p:cTn presetID="10" presetClass="entr" presetSubtype="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500"/>
                            <p:tgtEl>
                              <p:spTgt spid="11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  <p:bldP spid="12" grpId="0" build="p">
            <p:tmplLst>
              <p:tmpl lvl="1">
                <p:tnLst>
                  <p:par>
                    <p:cTn presetID="10" presetClass="entr" presetSubtype="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2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500"/>
                            <p:tgtEl>
                              <p:spTgt spid="12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0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10" presetClass="entr" presetSubtype="0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2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35" presetClass="path" presetSubtype="0" accel="40000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Motion origin="layout" path="M -0.08107 -1.7284E-6 L -3.61111E-6 -1.7284E-6 " pathEditMode="relative" rAng="0" ptsTypes="AA">
                                          <p:cBhvr>
                                            <p:cTn id="18" dur="4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045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9" presetID="22" presetClass="entr" presetSubtype="1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1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2" fill="hold">
                          <p:stCondLst>
                            <p:cond delay="indefinite"/>
                          </p:stCondLst>
                          <p:childTnLst>
                            <p:par>
                              <p:cTn id="2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4" presetID="53" presetClass="entr" presetSubtype="1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6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8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1" dur="500"/>
                                            <p:tgtEl>
                                              <p:spTgt spid="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2" fill="hold">
                          <p:stCondLst>
                            <p:cond delay="indefinite"/>
                          </p:stCondLst>
                          <p:childTnLst>
                            <p:par>
                              <p:cTn id="3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4" presetID="53" presetClass="entr" presetSubtype="1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6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8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1" dur="500"/>
                                            <p:tgtEl>
                                              <p:spTgt spid="11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2" fill="hold">
                          <p:stCondLst>
                            <p:cond delay="indefinite"/>
                          </p:stCondLst>
                          <p:childTnLst>
                            <p:par>
                              <p:cTn id="4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4" presetID="53" presetClass="entr" presetSubtype="1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6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7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8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1" dur="500"/>
                                            <p:tgtEl>
                                              <p:spTgt spid="1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8" grpId="0" animBg="1"/>
          <p:bldP spid="3" grpId="0" build="p">
            <p:tmplLst>
              <p:tmpl lvl="1">
                <p:tnLst>
                  <p:par>
                    <p:cTn presetID="10" presetClass="entr" presetSubtype="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3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500"/>
                            <p:tgtEl>
                              <p:spTgt spid="3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  <p:bldP spid="7" grpId="0"/>
          <p:bldP spid="10" grpId="0">
            <p:tmplLst>
              <p:tmpl>
                <p:tnLst>
                  <p:par>
                    <p:cTn presetID="10" presetClass="entr" presetSubtype="0" fill="hold" nodeType="withEffect">
                      <p:stCondLst>
                        <p:cond delay="50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500"/>
                            <p:tgtEl>
                              <p:spTgt spid="10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  <p:bldP spid="11" grpId="0" build="p">
            <p:tmplLst>
              <p:tmpl lvl="1">
                <p:tnLst>
                  <p:par>
                    <p:cTn presetID="10" presetClass="entr" presetSubtype="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500"/>
                            <p:tgtEl>
                              <p:spTgt spid="11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  <p:bldP spid="12" grpId="0" build="p">
            <p:tmplLst>
              <p:tmpl lvl="1">
                <p:tnLst>
                  <p:par>
                    <p:cTn presetID="10" presetClass="entr" presetSubtype="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2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500"/>
                            <p:tgtEl>
                              <p:spTgt spid="12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</p:bldLst>
      </p:timing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Info 3 Lines - Dark Purple - Dark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200025" y="195264"/>
            <a:ext cx="4368800" cy="28749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200025" y="3173506"/>
            <a:ext cx="4368800" cy="17747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 userDrawn="1">
            <p:ph idx="1"/>
          </p:nvPr>
        </p:nvSpPr>
        <p:spPr>
          <a:xfrm>
            <a:off x="632012" y="3363838"/>
            <a:ext cx="3755571" cy="369794"/>
          </a:xfrm>
        </p:spPr>
        <p:txBody>
          <a:bodyPr anchor="ctr" anchorCtr="0"/>
          <a:lstStyle/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Picture Placeholder 23"/>
          <p:cNvSpPr>
            <a:spLocks noGrp="1"/>
          </p:cNvSpPr>
          <p:nvPr userDrawn="1">
            <p:ph type="pic" sz="quarter" idx="14"/>
          </p:nvPr>
        </p:nvSpPr>
        <p:spPr>
          <a:xfrm>
            <a:off x="4653976" y="195263"/>
            <a:ext cx="4288889" cy="445798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10" name="Text Placeholder 9"/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400049" y="195263"/>
            <a:ext cx="4168775" cy="2304479"/>
          </a:xfrm>
        </p:spPr>
        <p:txBody>
          <a:bodyPr anchor="t" anchorCtr="0">
            <a:noAutofit/>
          </a:bodyPr>
          <a:lstStyle>
            <a:lvl1pPr marL="0" indent="0">
              <a:buNone/>
              <a:defRPr sz="5400" cap="all" baseline="0">
                <a:latin typeface="+mj-lt"/>
              </a:defRPr>
            </a:lvl1pPr>
          </a:lstStyle>
          <a:p>
            <a:pPr lvl="0"/>
            <a:r>
              <a:rPr lang="en-US" dirty="0"/>
              <a:t>Insert name</a:t>
            </a:r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50" y="3459531"/>
            <a:ext cx="168478" cy="168478"/>
          </a:xfrm>
          <a:prstGeom prst="rect">
            <a:avLst/>
          </a:prstGeom>
        </p:spPr>
      </p:pic>
      <p:sp>
        <p:nvSpPr>
          <p:cNvPr id="11" name="Content Placeholder 2"/>
          <p:cNvSpPr>
            <a:spLocks noGrp="1"/>
          </p:cNvSpPr>
          <p:nvPr>
            <p:ph idx="16"/>
          </p:nvPr>
        </p:nvSpPr>
        <p:spPr>
          <a:xfrm>
            <a:off x="632012" y="3871128"/>
            <a:ext cx="3755571" cy="369794"/>
          </a:xfrm>
        </p:spPr>
        <p:txBody>
          <a:bodyPr anchor="ctr" anchorCtr="0"/>
          <a:lstStyle/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7"/>
          </p:nvPr>
        </p:nvSpPr>
        <p:spPr>
          <a:xfrm>
            <a:off x="632012" y="4378419"/>
            <a:ext cx="3755571" cy="369794"/>
          </a:xfrm>
        </p:spPr>
        <p:txBody>
          <a:bodyPr anchor="ctr" anchorCtr="0"/>
          <a:lstStyle/>
          <a:p>
            <a:pPr lvl="0"/>
            <a:r>
              <a:rPr lang="en-US"/>
              <a:t>Edit Master text styles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50" y="3969379"/>
            <a:ext cx="168478" cy="16847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50" y="4484768"/>
            <a:ext cx="168478" cy="168478"/>
          </a:xfrm>
          <a:prstGeom prst="rect">
            <a:avLst/>
          </a:prstGeom>
        </p:spPr>
      </p:pic>
      <p:grpSp>
        <p:nvGrpSpPr>
          <p:cNvPr id="6" name="Group 5"/>
          <p:cNvGrpSpPr>
            <a:grpSpLocks noChangeAspect="1"/>
          </p:cNvGrpSpPr>
          <p:nvPr userDrawn="1"/>
        </p:nvGrpSpPr>
        <p:grpSpPr bwMode="auto">
          <a:xfrm>
            <a:off x="3642227" y="2543579"/>
            <a:ext cx="875082" cy="769468"/>
            <a:chOff x="6077" y="1319"/>
            <a:chExt cx="290" cy="255"/>
          </a:xfrm>
        </p:grpSpPr>
        <p:sp>
          <p:nvSpPr>
            <p:cNvPr id="20" name="Freeform 6"/>
            <p:cNvSpPr>
              <a:spLocks noEditPoints="1"/>
            </p:cNvSpPr>
            <p:nvPr userDrawn="1"/>
          </p:nvSpPr>
          <p:spPr bwMode="auto">
            <a:xfrm>
              <a:off x="6176" y="1383"/>
              <a:ext cx="191" cy="191"/>
            </a:xfrm>
            <a:custGeom>
              <a:avLst/>
              <a:gdLst>
                <a:gd name="T0" fmla="*/ 21 w 81"/>
                <a:gd name="T1" fmla="*/ 4 h 81"/>
                <a:gd name="T2" fmla="*/ 20 w 81"/>
                <a:gd name="T3" fmla="*/ 7 h 81"/>
                <a:gd name="T4" fmla="*/ 22 w 81"/>
                <a:gd name="T5" fmla="*/ 14 h 81"/>
                <a:gd name="T6" fmla="*/ 21 w 81"/>
                <a:gd name="T7" fmla="*/ 18 h 81"/>
                <a:gd name="T8" fmla="*/ 17 w 81"/>
                <a:gd name="T9" fmla="*/ 22 h 81"/>
                <a:gd name="T10" fmla="*/ 13 w 81"/>
                <a:gd name="T11" fmla="*/ 24 h 81"/>
                <a:gd name="T12" fmla="*/ 6 w 81"/>
                <a:gd name="T13" fmla="*/ 22 h 81"/>
                <a:gd name="T14" fmla="*/ 3 w 81"/>
                <a:gd name="T15" fmla="*/ 24 h 81"/>
                <a:gd name="T16" fmla="*/ 0 w 81"/>
                <a:gd name="T17" fmla="*/ 39 h 81"/>
                <a:gd name="T18" fmla="*/ 1 w 81"/>
                <a:gd name="T19" fmla="*/ 41 h 81"/>
                <a:gd name="T20" fmla="*/ 9 w 81"/>
                <a:gd name="T21" fmla="*/ 43 h 81"/>
                <a:gd name="T22" fmla="*/ 11 w 81"/>
                <a:gd name="T23" fmla="*/ 46 h 81"/>
                <a:gd name="T24" fmla="*/ 13 w 81"/>
                <a:gd name="T25" fmla="*/ 52 h 81"/>
                <a:gd name="T26" fmla="*/ 12 w 81"/>
                <a:gd name="T27" fmla="*/ 56 h 81"/>
                <a:gd name="T28" fmla="*/ 7 w 81"/>
                <a:gd name="T29" fmla="*/ 61 h 81"/>
                <a:gd name="T30" fmla="*/ 7 w 81"/>
                <a:gd name="T31" fmla="*/ 64 h 81"/>
                <a:gd name="T32" fmla="*/ 19 w 81"/>
                <a:gd name="T33" fmla="*/ 75 h 81"/>
                <a:gd name="T34" fmla="*/ 22 w 81"/>
                <a:gd name="T35" fmla="*/ 74 h 81"/>
                <a:gd name="T36" fmla="*/ 27 w 81"/>
                <a:gd name="T37" fmla="*/ 69 h 81"/>
                <a:gd name="T38" fmla="*/ 30 w 81"/>
                <a:gd name="T39" fmla="*/ 68 h 81"/>
                <a:gd name="T40" fmla="*/ 35 w 81"/>
                <a:gd name="T41" fmla="*/ 70 h 81"/>
                <a:gd name="T42" fmla="*/ 40 w 81"/>
                <a:gd name="T43" fmla="*/ 72 h 81"/>
                <a:gd name="T44" fmla="*/ 42 w 81"/>
                <a:gd name="T45" fmla="*/ 79 h 81"/>
                <a:gd name="T46" fmla="*/ 44 w 81"/>
                <a:gd name="T47" fmla="*/ 81 h 81"/>
                <a:gd name="T48" fmla="*/ 59 w 81"/>
                <a:gd name="T49" fmla="*/ 76 h 81"/>
                <a:gd name="T50" fmla="*/ 61 w 81"/>
                <a:gd name="T51" fmla="*/ 73 h 81"/>
                <a:gd name="T52" fmla="*/ 59 w 81"/>
                <a:gd name="T53" fmla="*/ 66 h 81"/>
                <a:gd name="T54" fmla="*/ 60 w 81"/>
                <a:gd name="T55" fmla="*/ 63 h 81"/>
                <a:gd name="T56" fmla="*/ 64 w 81"/>
                <a:gd name="T57" fmla="*/ 58 h 81"/>
                <a:gd name="T58" fmla="*/ 68 w 81"/>
                <a:gd name="T59" fmla="*/ 57 h 81"/>
                <a:gd name="T60" fmla="*/ 75 w 81"/>
                <a:gd name="T61" fmla="*/ 58 h 81"/>
                <a:gd name="T62" fmla="*/ 77 w 81"/>
                <a:gd name="T63" fmla="*/ 57 h 81"/>
                <a:gd name="T64" fmla="*/ 81 w 81"/>
                <a:gd name="T65" fmla="*/ 42 h 81"/>
                <a:gd name="T66" fmla="*/ 79 w 81"/>
                <a:gd name="T67" fmla="*/ 39 h 81"/>
                <a:gd name="T68" fmla="*/ 72 w 81"/>
                <a:gd name="T69" fmla="*/ 37 h 81"/>
                <a:gd name="T70" fmla="*/ 69 w 81"/>
                <a:gd name="T71" fmla="*/ 35 h 81"/>
                <a:gd name="T72" fmla="*/ 68 w 81"/>
                <a:gd name="T73" fmla="*/ 29 h 81"/>
                <a:gd name="T74" fmla="*/ 68 w 81"/>
                <a:gd name="T75" fmla="*/ 25 h 81"/>
                <a:gd name="T76" fmla="*/ 73 w 81"/>
                <a:gd name="T77" fmla="*/ 20 h 81"/>
                <a:gd name="T78" fmla="*/ 73 w 81"/>
                <a:gd name="T79" fmla="*/ 16 h 81"/>
                <a:gd name="T80" fmla="*/ 62 w 81"/>
                <a:gd name="T81" fmla="*/ 6 h 81"/>
                <a:gd name="T82" fmla="*/ 59 w 81"/>
                <a:gd name="T83" fmla="*/ 6 h 81"/>
                <a:gd name="T84" fmla="*/ 54 w 81"/>
                <a:gd name="T85" fmla="*/ 11 h 81"/>
                <a:gd name="T86" fmla="*/ 51 w 81"/>
                <a:gd name="T87" fmla="*/ 12 h 81"/>
                <a:gd name="T88" fmla="*/ 45 w 81"/>
                <a:gd name="T89" fmla="*/ 11 h 81"/>
                <a:gd name="T90" fmla="*/ 41 w 81"/>
                <a:gd name="T91" fmla="*/ 8 h 81"/>
                <a:gd name="T92" fmla="*/ 39 w 81"/>
                <a:gd name="T93" fmla="*/ 1 h 81"/>
                <a:gd name="T94" fmla="*/ 36 w 81"/>
                <a:gd name="T95" fmla="*/ 0 h 81"/>
                <a:gd name="T96" fmla="*/ 21 w 81"/>
                <a:gd name="T97" fmla="*/ 4 h 81"/>
                <a:gd name="T98" fmla="*/ 59 w 81"/>
                <a:gd name="T99" fmla="*/ 34 h 81"/>
                <a:gd name="T100" fmla="*/ 46 w 81"/>
                <a:gd name="T101" fmla="*/ 60 h 81"/>
                <a:gd name="T102" fmla="*/ 20 w 81"/>
                <a:gd name="T103" fmla="*/ 46 h 81"/>
                <a:gd name="T104" fmla="*/ 34 w 81"/>
                <a:gd name="T105" fmla="*/ 21 h 81"/>
                <a:gd name="T106" fmla="*/ 59 w 81"/>
                <a:gd name="T107" fmla="*/ 34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81" h="81">
                  <a:moveTo>
                    <a:pt x="21" y="4"/>
                  </a:moveTo>
                  <a:cubicBezTo>
                    <a:pt x="20" y="5"/>
                    <a:pt x="20" y="6"/>
                    <a:pt x="20" y="7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22" y="15"/>
                    <a:pt x="22" y="17"/>
                    <a:pt x="21" y="18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6" y="23"/>
                    <a:pt x="14" y="24"/>
                    <a:pt x="13" y="24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5" y="22"/>
                    <a:pt x="4" y="22"/>
                    <a:pt x="3" y="24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0"/>
                    <a:pt x="0" y="41"/>
                    <a:pt x="1" y="41"/>
                  </a:cubicBezTo>
                  <a:cubicBezTo>
                    <a:pt x="9" y="43"/>
                    <a:pt x="9" y="43"/>
                    <a:pt x="9" y="43"/>
                  </a:cubicBezTo>
                  <a:cubicBezTo>
                    <a:pt x="10" y="43"/>
                    <a:pt x="11" y="44"/>
                    <a:pt x="11" y="46"/>
                  </a:cubicBezTo>
                  <a:cubicBezTo>
                    <a:pt x="13" y="52"/>
                    <a:pt x="13" y="52"/>
                    <a:pt x="13" y="52"/>
                  </a:cubicBezTo>
                  <a:cubicBezTo>
                    <a:pt x="13" y="53"/>
                    <a:pt x="13" y="55"/>
                    <a:pt x="12" y="56"/>
                  </a:cubicBezTo>
                  <a:cubicBezTo>
                    <a:pt x="7" y="61"/>
                    <a:pt x="7" y="61"/>
                    <a:pt x="7" y="61"/>
                  </a:cubicBezTo>
                  <a:cubicBezTo>
                    <a:pt x="7" y="62"/>
                    <a:pt x="7" y="63"/>
                    <a:pt x="7" y="64"/>
                  </a:cubicBezTo>
                  <a:cubicBezTo>
                    <a:pt x="19" y="75"/>
                    <a:pt x="19" y="75"/>
                    <a:pt x="19" y="75"/>
                  </a:cubicBezTo>
                  <a:cubicBezTo>
                    <a:pt x="20" y="75"/>
                    <a:pt x="21" y="75"/>
                    <a:pt x="22" y="74"/>
                  </a:cubicBezTo>
                  <a:cubicBezTo>
                    <a:pt x="27" y="69"/>
                    <a:pt x="27" y="69"/>
                    <a:pt x="27" y="69"/>
                  </a:cubicBezTo>
                  <a:cubicBezTo>
                    <a:pt x="28" y="68"/>
                    <a:pt x="29" y="68"/>
                    <a:pt x="30" y="68"/>
                  </a:cubicBezTo>
                  <a:cubicBezTo>
                    <a:pt x="31" y="69"/>
                    <a:pt x="34" y="69"/>
                    <a:pt x="35" y="70"/>
                  </a:cubicBezTo>
                  <a:cubicBezTo>
                    <a:pt x="36" y="70"/>
                    <a:pt x="39" y="71"/>
                    <a:pt x="40" y="72"/>
                  </a:cubicBezTo>
                  <a:cubicBezTo>
                    <a:pt x="42" y="79"/>
                    <a:pt x="42" y="79"/>
                    <a:pt x="42" y="79"/>
                  </a:cubicBezTo>
                  <a:cubicBezTo>
                    <a:pt x="42" y="80"/>
                    <a:pt x="43" y="81"/>
                    <a:pt x="44" y="81"/>
                  </a:cubicBezTo>
                  <a:cubicBezTo>
                    <a:pt x="59" y="76"/>
                    <a:pt x="59" y="76"/>
                    <a:pt x="59" y="76"/>
                  </a:cubicBezTo>
                  <a:cubicBezTo>
                    <a:pt x="60" y="76"/>
                    <a:pt x="61" y="74"/>
                    <a:pt x="61" y="73"/>
                  </a:cubicBezTo>
                  <a:cubicBezTo>
                    <a:pt x="59" y="66"/>
                    <a:pt x="59" y="66"/>
                    <a:pt x="59" y="66"/>
                  </a:cubicBezTo>
                  <a:cubicBezTo>
                    <a:pt x="58" y="65"/>
                    <a:pt x="59" y="64"/>
                    <a:pt x="60" y="63"/>
                  </a:cubicBezTo>
                  <a:cubicBezTo>
                    <a:pt x="64" y="58"/>
                    <a:pt x="64" y="58"/>
                    <a:pt x="64" y="58"/>
                  </a:cubicBezTo>
                  <a:cubicBezTo>
                    <a:pt x="65" y="57"/>
                    <a:pt x="66" y="56"/>
                    <a:pt x="68" y="57"/>
                  </a:cubicBezTo>
                  <a:cubicBezTo>
                    <a:pt x="75" y="58"/>
                    <a:pt x="75" y="58"/>
                    <a:pt x="75" y="58"/>
                  </a:cubicBezTo>
                  <a:cubicBezTo>
                    <a:pt x="76" y="59"/>
                    <a:pt x="77" y="58"/>
                    <a:pt x="77" y="57"/>
                  </a:cubicBezTo>
                  <a:cubicBezTo>
                    <a:pt x="81" y="42"/>
                    <a:pt x="81" y="42"/>
                    <a:pt x="81" y="42"/>
                  </a:cubicBezTo>
                  <a:cubicBezTo>
                    <a:pt x="81" y="40"/>
                    <a:pt x="80" y="39"/>
                    <a:pt x="79" y="39"/>
                  </a:cubicBezTo>
                  <a:cubicBezTo>
                    <a:pt x="72" y="37"/>
                    <a:pt x="72" y="37"/>
                    <a:pt x="72" y="37"/>
                  </a:cubicBezTo>
                  <a:cubicBezTo>
                    <a:pt x="71" y="37"/>
                    <a:pt x="70" y="36"/>
                    <a:pt x="69" y="35"/>
                  </a:cubicBezTo>
                  <a:cubicBezTo>
                    <a:pt x="68" y="29"/>
                    <a:pt x="68" y="29"/>
                    <a:pt x="68" y="29"/>
                  </a:cubicBezTo>
                  <a:cubicBezTo>
                    <a:pt x="67" y="27"/>
                    <a:pt x="67" y="26"/>
                    <a:pt x="68" y="25"/>
                  </a:cubicBezTo>
                  <a:cubicBezTo>
                    <a:pt x="73" y="20"/>
                    <a:pt x="73" y="20"/>
                    <a:pt x="73" y="20"/>
                  </a:cubicBezTo>
                  <a:cubicBezTo>
                    <a:pt x="74" y="19"/>
                    <a:pt x="74" y="17"/>
                    <a:pt x="73" y="16"/>
                  </a:cubicBezTo>
                  <a:cubicBezTo>
                    <a:pt x="62" y="6"/>
                    <a:pt x="62" y="6"/>
                    <a:pt x="62" y="6"/>
                  </a:cubicBezTo>
                  <a:cubicBezTo>
                    <a:pt x="61" y="5"/>
                    <a:pt x="60" y="5"/>
                    <a:pt x="59" y="6"/>
                  </a:cubicBezTo>
                  <a:cubicBezTo>
                    <a:pt x="54" y="11"/>
                    <a:pt x="54" y="11"/>
                    <a:pt x="54" y="11"/>
                  </a:cubicBezTo>
                  <a:cubicBezTo>
                    <a:pt x="53" y="12"/>
                    <a:pt x="51" y="13"/>
                    <a:pt x="51" y="12"/>
                  </a:cubicBezTo>
                  <a:cubicBezTo>
                    <a:pt x="50" y="12"/>
                    <a:pt x="46" y="11"/>
                    <a:pt x="45" y="11"/>
                  </a:cubicBezTo>
                  <a:cubicBezTo>
                    <a:pt x="44" y="11"/>
                    <a:pt x="41" y="9"/>
                    <a:pt x="41" y="8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39" y="0"/>
                    <a:pt x="37" y="0"/>
                    <a:pt x="36" y="0"/>
                  </a:cubicBezTo>
                  <a:lnTo>
                    <a:pt x="21" y="4"/>
                  </a:lnTo>
                  <a:close/>
                  <a:moveTo>
                    <a:pt x="59" y="34"/>
                  </a:moveTo>
                  <a:cubicBezTo>
                    <a:pt x="63" y="45"/>
                    <a:pt x="56" y="56"/>
                    <a:pt x="46" y="60"/>
                  </a:cubicBezTo>
                  <a:cubicBezTo>
                    <a:pt x="35" y="63"/>
                    <a:pt x="24" y="57"/>
                    <a:pt x="20" y="46"/>
                  </a:cubicBezTo>
                  <a:cubicBezTo>
                    <a:pt x="17" y="35"/>
                    <a:pt x="23" y="24"/>
                    <a:pt x="34" y="21"/>
                  </a:cubicBezTo>
                  <a:cubicBezTo>
                    <a:pt x="45" y="18"/>
                    <a:pt x="56" y="24"/>
                    <a:pt x="59" y="3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1" name="Freeform 7"/>
            <p:cNvSpPr>
              <a:spLocks noEditPoints="1"/>
            </p:cNvSpPr>
            <p:nvPr userDrawn="1"/>
          </p:nvSpPr>
          <p:spPr bwMode="auto">
            <a:xfrm>
              <a:off x="6211" y="1418"/>
              <a:ext cx="118" cy="118"/>
            </a:xfrm>
            <a:custGeom>
              <a:avLst/>
              <a:gdLst>
                <a:gd name="T0" fmla="*/ 46 w 50"/>
                <a:gd name="T1" fmla="*/ 19 h 50"/>
                <a:gd name="T2" fmla="*/ 31 w 50"/>
                <a:gd name="T3" fmla="*/ 47 h 50"/>
                <a:gd name="T4" fmla="*/ 3 w 50"/>
                <a:gd name="T5" fmla="*/ 32 h 50"/>
                <a:gd name="T6" fmla="*/ 18 w 50"/>
                <a:gd name="T7" fmla="*/ 4 h 50"/>
                <a:gd name="T8" fmla="*/ 46 w 50"/>
                <a:gd name="T9" fmla="*/ 19 h 50"/>
                <a:gd name="T10" fmla="*/ 10 w 50"/>
                <a:gd name="T11" fmla="*/ 30 h 50"/>
                <a:gd name="T12" fmla="*/ 29 w 50"/>
                <a:gd name="T13" fmla="*/ 41 h 50"/>
                <a:gd name="T14" fmla="*/ 40 w 50"/>
                <a:gd name="T15" fmla="*/ 21 h 50"/>
                <a:gd name="T16" fmla="*/ 20 w 50"/>
                <a:gd name="T17" fmla="*/ 10 h 50"/>
                <a:gd name="T18" fmla="*/ 10 w 50"/>
                <a:gd name="T19" fmla="*/ 3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0" h="50">
                  <a:moveTo>
                    <a:pt x="46" y="19"/>
                  </a:moveTo>
                  <a:cubicBezTo>
                    <a:pt x="50" y="31"/>
                    <a:pt x="43" y="43"/>
                    <a:pt x="31" y="47"/>
                  </a:cubicBezTo>
                  <a:cubicBezTo>
                    <a:pt x="20" y="50"/>
                    <a:pt x="7" y="44"/>
                    <a:pt x="3" y="32"/>
                  </a:cubicBezTo>
                  <a:cubicBezTo>
                    <a:pt x="0" y="20"/>
                    <a:pt x="7" y="7"/>
                    <a:pt x="18" y="4"/>
                  </a:cubicBezTo>
                  <a:cubicBezTo>
                    <a:pt x="30" y="0"/>
                    <a:pt x="43" y="7"/>
                    <a:pt x="46" y="19"/>
                  </a:cubicBezTo>
                  <a:moveTo>
                    <a:pt x="10" y="30"/>
                  </a:moveTo>
                  <a:cubicBezTo>
                    <a:pt x="12" y="38"/>
                    <a:pt x="21" y="43"/>
                    <a:pt x="29" y="41"/>
                  </a:cubicBezTo>
                  <a:cubicBezTo>
                    <a:pt x="38" y="38"/>
                    <a:pt x="43" y="29"/>
                    <a:pt x="40" y="21"/>
                  </a:cubicBezTo>
                  <a:cubicBezTo>
                    <a:pt x="38" y="12"/>
                    <a:pt x="29" y="8"/>
                    <a:pt x="20" y="10"/>
                  </a:cubicBezTo>
                  <a:cubicBezTo>
                    <a:pt x="12" y="13"/>
                    <a:pt x="7" y="21"/>
                    <a:pt x="10" y="30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2" name="Freeform 8"/>
            <p:cNvSpPr>
              <a:spLocks noEditPoints="1"/>
            </p:cNvSpPr>
            <p:nvPr userDrawn="1"/>
          </p:nvSpPr>
          <p:spPr bwMode="auto">
            <a:xfrm>
              <a:off x="6077" y="1319"/>
              <a:ext cx="113" cy="113"/>
            </a:xfrm>
            <a:custGeom>
              <a:avLst/>
              <a:gdLst>
                <a:gd name="T0" fmla="*/ 13 w 48"/>
                <a:gd name="T1" fmla="*/ 3 h 48"/>
                <a:gd name="T2" fmla="*/ 12 w 48"/>
                <a:gd name="T3" fmla="*/ 5 h 48"/>
                <a:gd name="T4" fmla="*/ 13 w 48"/>
                <a:gd name="T5" fmla="*/ 9 h 48"/>
                <a:gd name="T6" fmla="*/ 12 w 48"/>
                <a:gd name="T7" fmla="*/ 11 h 48"/>
                <a:gd name="T8" fmla="*/ 10 w 48"/>
                <a:gd name="T9" fmla="*/ 14 h 48"/>
                <a:gd name="T10" fmla="*/ 8 w 48"/>
                <a:gd name="T11" fmla="*/ 14 h 48"/>
                <a:gd name="T12" fmla="*/ 4 w 48"/>
                <a:gd name="T13" fmla="*/ 13 h 48"/>
                <a:gd name="T14" fmla="*/ 2 w 48"/>
                <a:gd name="T15" fmla="*/ 14 h 48"/>
                <a:gd name="T16" fmla="*/ 0 w 48"/>
                <a:gd name="T17" fmla="*/ 23 h 48"/>
                <a:gd name="T18" fmla="*/ 1 w 48"/>
                <a:gd name="T19" fmla="*/ 25 h 48"/>
                <a:gd name="T20" fmla="*/ 5 w 48"/>
                <a:gd name="T21" fmla="*/ 26 h 48"/>
                <a:gd name="T22" fmla="*/ 7 w 48"/>
                <a:gd name="T23" fmla="*/ 27 h 48"/>
                <a:gd name="T24" fmla="*/ 8 w 48"/>
                <a:gd name="T25" fmla="*/ 31 h 48"/>
                <a:gd name="T26" fmla="*/ 7 w 48"/>
                <a:gd name="T27" fmla="*/ 33 h 48"/>
                <a:gd name="T28" fmla="*/ 4 w 48"/>
                <a:gd name="T29" fmla="*/ 36 h 48"/>
                <a:gd name="T30" fmla="*/ 5 w 48"/>
                <a:gd name="T31" fmla="*/ 38 h 48"/>
                <a:gd name="T32" fmla="*/ 11 w 48"/>
                <a:gd name="T33" fmla="*/ 44 h 48"/>
                <a:gd name="T34" fmla="*/ 13 w 48"/>
                <a:gd name="T35" fmla="*/ 44 h 48"/>
                <a:gd name="T36" fmla="*/ 16 w 48"/>
                <a:gd name="T37" fmla="*/ 41 h 48"/>
                <a:gd name="T38" fmla="*/ 18 w 48"/>
                <a:gd name="T39" fmla="*/ 41 h 48"/>
                <a:gd name="T40" fmla="*/ 21 w 48"/>
                <a:gd name="T41" fmla="*/ 41 h 48"/>
                <a:gd name="T42" fmla="*/ 23 w 48"/>
                <a:gd name="T43" fmla="*/ 43 h 48"/>
                <a:gd name="T44" fmla="*/ 25 w 48"/>
                <a:gd name="T45" fmla="*/ 47 h 48"/>
                <a:gd name="T46" fmla="*/ 26 w 48"/>
                <a:gd name="T47" fmla="*/ 48 h 48"/>
                <a:gd name="T48" fmla="*/ 35 w 48"/>
                <a:gd name="T49" fmla="*/ 45 h 48"/>
                <a:gd name="T50" fmla="*/ 36 w 48"/>
                <a:gd name="T51" fmla="*/ 44 h 48"/>
                <a:gd name="T52" fmla="*/ 35 w 48"/>
                <a:gd name="T53" fmla="*/ 39 h 48"/>
                <a:gd name="T54" fmla="*/ 35 w 48"/>
                <a:gd name="T55" fmla="*/ 37 h 48"/>
                <a:gd name="T56" fmla="*/ 38 w 48"/>
                <a:gd name="T57" fmla="*/ 35 h 48"/>
                <a:gd name="T58" fmla="*/ 40 w 48"/>
                <a:gd name="T59" fmla="*/ 34 h 48"/>
                <a:gd name="T60" fmla="*/ 44 w 48"/>
                <a:gd name="T61" fmla="*/ 35 h 48"/>
                <a:gd name="T62" fmla="*/ 46 w 48"/>
                <a:gd name="T63" fmla="*/ 34 h 48"/>
                <a:gd name="T64" fmla="*/ 48 w 48"/>
                <a:gd name="T65" fmla="*/ 25 h 48"/>
                <a:gd name="T66" fmla="*/ 47 w 48"/>
                <a:gd name="T67" fmla="*/ 23 h 48"/>
                <a:gd name="T68" fmla="*/ 43 w 48"/>
                <a:gd name="T69" fmla="*/ 22 h 48"/>
                <a:gd name="T70" fmla="*/ 41 w 48"/>
                <a:gd name="T71" fmla="*/ 21 h 48"/>
                <a:gd name="T72" fmla="*/ 40 w 48"/>
                <a:gd name="T73" fmla="*/ 17 h 48"/>
                <a:gd name="T74" fmla="*/ 40 w 48"/>
                <a:gd name="T75" fmla="*/ 15 h 48"/>
                <a:gd name="T76" fmla="*/ 43 w 48"/>
                <a:gd name="T77" fmla="*/ 12 h 48"/>
                <a:gd name="T78" fmla="*/ 43 w 48"/>
                <a:gd name="T79" fmla="*/ 10 h 48"/>
                <a:gd name="T80" fmla="*/ 37 w 48"/>
                <a:gd name="T81" fmla="*/ 4 h 48"/>
                <a:gd name="T82" fmla="*/ 35 w 48"/>
                <a:gd name="T83" fmla="*/ 4 h 48"/>
                <a:gd name="T84" fmla="*/ 32 w 48"/>
                <a:gd name="T85" fmla="*/ 7 h 48"/>
                <a:gd name="T86" fmla="*/ 30 w 48"/>
                <a:gd name="T87" fmla="*/ 8 h 48"/>
                <a:gd name="T88" fmla="*/ 27 w 48"/>
                <a:gd name="T89" fmla="*/ 7 h 48"/>
                <a:gd name="T90" fmla="*/ 24 w 48"/>
                <a:gd name="T91" fmla="*/ 5 h 48"/>
                <a:gd name="T92" fmla="*/ 23 w 48"/>
                <a:gd name="T93" fmla="*/ 1 h 48"/>
                <a:gd name="T94" fmla="*/ 21 w 48"/>
                <a:gd name="T95" fmla="*/ 0 h 48"/>
                <a:gd name="T96" fmla="*/ 13 w 48"/>
                <a:gd name="T97" fmla="*/ 3 h 48"/>
                <a:gd name="T98" fmla="*/ 35 w 48"/>
                <a:gd name="T99" fmla="*/ 21 h 48"/>
                <a:gd name="T100" fmla="*/ 27 w 48"/>
                <a:gd name="T101" fmla="*/ 36 h 48"/>
                <a:gd name="T102" fmla="*/ 12 w 48"/>
                <a:gd name="T103" fmla="*/ 28 h 48"/>
                <a:gd name="T104" fmla="*/ 20 w 48"/>
                <a:gd name="T105" fmla="*/ 13 h 48"/>
                <a:gd name="T106" fmla="*/ 35 w 48"/>
                <a:gd name="T107" fmla="*/ 21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8" h="48">
                  <a:moveTo>
                    <a:pt x="13" y="3"/>
                  </a:moveTo>
                  <a:cubicBezTo>
                    <a:pt x="12" y="3"/>
                    <a:pt x="12" y="4"/>
                    <a:pt x="12" y="5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3" y="9"/>
                    <a:pt x="13" y="10"/>
                    <a:pt x="12" y="11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9" y="14"/>
                    <a:pt x="9" y="15"/>
                    <a:pt x="8" y="14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3" y="13"/>
                    <a:pt x="2" y="14"/>
                    <a:pt x="2" y="14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4"/>
                    <a:pt x="0" y="25"/>
                    <a:pt x="1" y="25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6" y="26"/>
                    <a:pt x="7" y="27"/>
                    <a:pt x="7" y="27"/>
                  </a:cubicBezTo>
                  <a:cubicBezTo>
                    <a:pt x="8" y="31"/>
                    <a:pt x="8" y="31"/>
                    <a:pt x="8" y="31"/>
                  </a:cubicBezTo>
                  <a:cubicBezTo>
                    <a:pt x="8" y="32"/>
                    <a:pt x="8" y="33"/>
                    <a:pt x="7" y="33"/>
                  </a:cubicBezTo>
                  <a:cubicBezTo>
                    <a:pt x="4" y="36"/>
                    <a:pt x="4" y="36"/>
                    <a:pt x="4" y="36"/>
                  </a:cubicBezTo>
                  <a:cubicBezTo>
                    <a:pt x="4" y="37"/>
                    <a:pt x="4" y="38"/>
                    <a:pt x="5" y="38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2" y="45"/>
                    <a:pt x="13" y="45"/>
                    <a:pt x="13" y="44"/>
                  </a:cubicBezTo>
                  <a:cubicBezTo>
                    <a:pt x="16" y="41"/>
                    <a:pt x="16" y="41"/>
                    <a:pt x="16" y="41"/>
                  </a:cubicBezTo>
                  <a:cubicBezTo>
                    <a:pt x="16" y="41"/>
                    <a:pt x="17" y="40"/>
                    <a:pt x="18" y="41"/>
                  </a:cubicBezTo>
                  <a:cubicBezTo>
                    <a:pt x="18" y="41"/>
                    <a:pt x="20" y="41"/>
                    <a:pt x="21" y="41"/>
                  </a:cubicBezTo>
                  <a:cubicBezTo>
                    <a:pt x="22" y="42"/>
                    <a:pt x="23" y="42"/>
                    <a:pt x="23" y="43"/>
                  </a:cubicBezTo>
                  <a:cubicBezTo>
                    <a:pt x="25" y="47"/>
                    <a:pt x="25" y="47"/>
                    <a:pt x="25" y="47"/>
                  </a:cubicBezTo>
                  <a:cubicBezTo>
                    <a:pt x="25" y="48"/>
                    <a:pt x="26" y="48"/>
                    <a:pt x="26" y="48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6" y="45"/>
                    <a:pt x="36" y="44"/>
                    <a:pt x="36" y="44"/>
                  </a:cubicBezTo>
                  <a:cubicBezTo>
                    <a:pt x="35" y="39"/>
                    <a:pt x="35" y="39"/>
                    <a:pt x="35" y="39"/>
                  </a:cubicBezTo>
                  <a:cubicBezTo>
                    <a:pt x="34" y="39"/>
                    <a:pt x="35" y="38"/>
                    <a:pt x="35" y="37"/>
                  </a:cubicBezTo>
                  <a:cubicBezTo>
                    <a:pt x="38" y="35"/>
                    <a:pt x="38" y="35"/>
                    <a:pt x="38" y="35"/>
                  </a:cubicBezTo>
                  <a:cubicBezTo>
                    <a:pt x="38" y="34"/>
                    <a:pt x="39" y="34"/>
                    <a:pt x="40" y="34"/>
                  </a:cubicBezTo>
                  <a:cubicBezTo>
                    <a:pt x="44" y="35"/>
                    <a:pt x="44" y="35"/>
                    <a:pt x="44" y="35"/>
                  </a:cubicBezTo>
                  <a:cubicBezTo>
                    <a:pt x="45" y="35"/>
                    <a:pt x="45" y="35"/>
                    <a:pt x="46" y="34"/>
                  </a:cubicBezTo>
                  <a:cubicBezTo>
                    <a:pt x="48" y="25"/>
                    <a:pt x="48" y="25"/>
                    <a:pt x="48" y="25"/>
                  </a:cubicBezTo>
                  <a:cubicBezTo>
                    <a:pt x="48" y="24"/>
                    <a:pt x="47" y="24"/>
                    <a:pt x="47" y="23"/>
                  </a:cubicBezTo>
                  <a:cubicBezTo>
                    <a:pt x="43" y="22"/>
                    <a:pt x="43" y="22"/>
                    <a:pt x="43" y="22"/>
                  </a:cubicBezTo>
                  <a:cubicBezTo>
                    <a:pt x="42" y="22"/>
                    <a:pt x="41" y="22"/>
                    <a:pt x="41" y="21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0" y="17"/>
                    <a:pt x="40" y="16"/>
                    <a:pt x="40" y="15"/>
                  </a:cubicBezTo>
                  <a:cubicBezTo>
                    <a:pt x="43" y="12"/>
                    <a:pt x="43" y="12"/>
                    <a:pt x="43" y="12"/>
                  </a:cubicBezTo>
                  <a:cubicBezTo>
                    <a:pt x="44" y="11"/>
                    <a:pt x="44" y="11"/>
                    <a:pt x="43" y="10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6" y="3"/>
                    <a:pt x="35" y="3"/>
                    <a:pt x="35" y="4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1" y="8"/>
                    <a:pt x="30" y="8"/>
                    <a:pt x="30" y="8"/>
                  </a:cubicBezTo>
                  <a:cubicBezTo>
                    <a:pt x="29" y="7"/>
                    <a:pt x="27" y="7"/>
                    <a:pt x="27" y="7"/>
                  </a:cubicBezTo>
                  <a:cubicBezTo>
                    <a:pt x="26" y="7"/>
                    <a:pt x="24" y="6"/>
                    <a:pt x="24" y="5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2" y="0"/>
                    <a:pt x="21" y="0"/>
                  </a:cubicBezTo>
                  <a:lnTo>
                    <a:pt x="13" y="3"/>
                  </a:lnTo>
                  <a:close/>
                  <a:moveTo>
                    <a:pt x="35" y="21"/>
                  </a:moveTo>
                  <a:cubicBezTo>
                    <a:pt x="37" y="27"/>
                    <a:pt x="33" y="34"/>
                    <a:pt x="27" y="36"/>
                  </a:cubicBezTo>
                  <a:cubicBezTo>
                    <a:pt x="21" y="37"/>
                    <a:pt x="14" y="34"/>
                    <a:pt x="12" y="28"/>
                  </a:cubicBezTo>
                  <a:cubicBezTo>
                    <a:pt x="10" y="21"/>
                    <a:pt x="14" y="15"/>
                    <a:pt x="20" y="13"/>
                  </a:cubicBezTo>
                  <a:cubicBezTo>
                    <a:pt x="26" y="11"/>
                    <a:pt x="33" y="14"/>
                    <a:pt x="35" y="21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3" name="Freeform 9"/>
            <p:cNvSpPr>
              <a:spLocks noEditPoints="1"/>
            </p:cNvSpPr>
            <p:nvPr userDrawn="1"/>
          </p:nvSpPr>
          <p:spPr bwMode="auto">
            <a:xfrm>
              <a:off x="6093" y="1338"/>
              <a:ext cx="78" cy="75"/>
            </a:xfrm>
            <a:custGeom>
              <a:avLst/>
              <a:gdLst>
                <a:gd name="T0" fmla="*/ 31 w 33"/>
                <a:gd name="T1" fmla="*/ 12 h 32"/>
                <a:gd name="T2" fmla="*/ 21 w 33"/>
                <a:gd name="T3" fmla="*/ 30 h 32"/>
                <a:gd name="T4" fmla="*/ 3 w 33"/>
                <a:gd name="T5" fmla="*/ 20 h 32"/>
                <a:gd name="T6" fmla="*/ 12 w 33"/>
                <a:gd name="T7" fmla="*/ 2 h 32"/>
                <a:gd name="T8" fmla="*/ 31 w 33"/>
                <a:gd name="T9" fmla="*/ 12 h 32"/>
                <a:gd name="T10" fmla="*/ 7 w 33"/>
                <a:gd name="T11" fmla="*/ 19 h 32"/>
                <a:gd name="T12" fmla="*/ 20 w 33"/>
                <a:gd name="T13" fmla="*/ 26 h 32"/>
                <a:gd name="T14" fmla="*/ 26 w 33"/>
                <a:gd name="T15" fmla="*/ 13 h 32"/>
                <a:gd name="T16" fmla="*/ 14 w 33"/>
                <a:gd name="T17" fmla="*/ 6 h 32"/>
                <a:gd name="T18" fmla="*/ 7 w 33"/>
                <a:gd name="T19" fmla="*/ 19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3" h="32">
                  <a:moveTo>
                    <a:pt x="31" y="12"/>
                  </a:moveTo>
                  <a:cubicBezTo>
                    <a:pt x="33" y="20"/>
                    <a:pt x="28" y="28"/>
                    <a:pt x="21" y="30"/>
                  </a:cubicBezTo>
                  <a:cubicBezTo>
                    <a:pt x="13" y="32"/>
                    <a:pt x="5" y="28"/>
                    <a:pt x="3" y="20"/>
                  </a:cubicBezTo>
                  <a:cubicBezTo>
                    <a:pt x="0" y="13"/>
                    <a:pt x="5" y="5"/>
                    <a:pt x="12" y="2"/>
                  </a:cubicBezTo>
                  <a:cubicBezTo>
                    <a:pt x="20" y="0"/>
                    <a:pt x="28" y="4"/>
                    <a:pt x="31" y="12"/>
                  </a:cubicBezTo>
                  <a:moveTo>
                    <a:pt x="7" y="19"/>
                  </a:moveTo>
                  <a:cubicBezTo>
                    <a:pt x="8" y="25"/>
                    <a:pt x="14" y="28"/>
                    <a:pt x="20" y="26"/>
                  </a:cubicBezTo>
                  <a:cubicBezTo>
                    <a:pt x="25" y="24"/>
                    <a:pt x="28" y="19"/>
                    <a:pt x="26" y="13"/>
                  </a:cubicBezTo>
                  <a:cubicBezTo>
                    <a:pt x="25" y="8"/>
                    <a:pt x="19" y="5"/>
                    <a:pt x="14" y="6"/>
                  </a:cubicBezTo>
                  <a:cubicBezTo>
                    <a:pt x="8" y="8"/>
                    <a:pt x="5" y="14"/>
                    <a:pt x="7" y="19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479731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0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10" presetClass="entr" presetSubtype="0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2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35" presetClass="path" presetSubtype="0" accel="40000" fill="hold" nodeType="withEffect" p14:presetBounceEnd="48000">
                                      <p:stCondLst>
                                        <p:cond delay="800"/>
                                      </p:stCondLst>
                                      <p:childTnLst>
                                        <p:animMotion origin="layout" path="M -0.08107 -1.7284E-6 L -3.61111E-6 -1.7284E-6 " pathEditMode="relative" rAng="0" ptsTypes="AA" p14:bounceEnd="48000">
                                          <p:cBhvr>
                                            <p:cTn id="18" dur="4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045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9" presetID="22" presetClass="entr" presetSubtype="1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1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2" fill="hold">
                          <p:stCondLst>
                            <p:cond delay="indefinite"/>
                          </p:stCondLst>
                          <p:childTnLst>
                            <p:par>
                              <p:cTn id="2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4" presetID="53" presetClass="entr" presetSubtype="1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6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8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1" dur="500"/>
                                            <p:tgtEl>
                                              <p:spTgt spid="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2" fill="hold">
                          <p:stCondLst>
                            <p:cond delay="indefinite"/>
                          </p:stCondLst>
                          <p:childTnLst>
                            <p:par>
                              <p:cTn id="3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4" presetID="53" presetClass="entr" presetSubtype="1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6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8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1" dur="500"/>
                                            <p:tgtEl>
                                              <p:spTgt spid="11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2" fill="hold">
                          <p:stCondLst>
                            <p:cond delay="indefinite"/>
                          </p:stCondLst>
                          <p:childTnLst>
                            <p:par>
                              <p:cTn id="4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4" presetID="53" presetClass="entr" presetSubtype="1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6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7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8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1" dur="500"/>
                                            <p:tgtEl>
                                              <p:spTgt spid="1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8" grpId="0" animBg="1"/>
          <p:bldP spid="3" grpId="0" build="p">
            <p:tmplLst>
              <p:tmpl lvl="1">
                <p:tnLst>
                  <p:par>
                    <p:cTn presetID="10" presetClass="entr" presetSubtype="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3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500"/>
                            <p:tgtEl>
                              <p:spTgt spid="3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  <p:bldP spid="7" grpId="0"/>
          <p:bldP spid="10" grpId="0">
            <p:tmplLst>
              <p:tmpl>
                <p:tnLst>
                  <p:par>
                    <p:cTn presetID="10" presetClass="entr" presetSubtype="0" fill="hold" nodeType="withEffect">
                      <p:stCondLst>
                        <p:cond delay="50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500"/>
                            <p:tgtEl>
                              <p:spTgt spid="10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  <p:bldP spid="11" grpId="0" build="p">
            <p:tmplLst>
              <p:tmpl lvl="1">
                <p:tnLst>
                  <p:par>
                    <p:cTn presetID="10" presetClass="entr" presetSubtype="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500"/>
                            <p:tgtEl>
                              <p:spTgt spid="11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  <p:bldP spid="12" grpId="0" build="p">
            <p:tmplLst>
              <p:tmpl lvl="1">
                <p:tnLst>
                  <p:par>
                    <p:cTn presetID="10" presetClass="entr" presetSubtype="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2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500"/>
                            <p:tgtEl>
                              <p:spTgt spid="12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0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10" presetClass="entr" presetSubtype="0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2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35" presetClass="path" presetSubtype="0" accel="40000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Motion origin="layout" path="M -0.08107 -1.7284E-6 L -3.61111E-6 -1.7284E-6 " pathEditMode="relative" rAng="0" ptsTypes="AA">
                                          <p:cBhvr>
                                            <p:cTn id="18" dur="4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045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9" presetID="22" presetClass="entr" presetSubtype="1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1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2" fill="hold">
                          <p:stCondLst>
                            <p:cond delay="indefinite"/>
                          </p:stCondLst>
                          <p:childTnLst>
                            <p:par>
                              <p:cTn id="2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4" presetID="53" presetClass="entr" presetSubtype="1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6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8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1" dur="500"/>
                                            <p:tgtEl>
                                              <p:spTgt spid="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2" fill="hold">
                          <p:stCondLst>
                            <p:cond delay="indefinite"/>
                          </p:stCondLst>
                          <p:childTnLst>
                            <p:par>
                              <p:cTn id="3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4" presetID="53" presetClass="entr" presetSubtype="1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6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8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1" dur="500"/>
                                            <p:tgtEl>
                                              <p:spTgt spid="11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2" fill="hold">
                          <p:stCondLst>
                            <p:cond delay="indefinite"/>
                          </p:stCondLst>
                          <p:childTnLst>
                            <p:par>
                              <p:cTn id="4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4" presetID="53" presetClass="entr" presetSubtype="1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6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7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8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1" dur="500"/>
                                            <p:tgtEl>
                                              <p:spTgt spid="1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8" grpId="0" animBg="1"/>
          <p:bldP spid="3" grpId="0" build="p">
            <p:tmplLst>
              <p:tmpl lvl="1">
                <p:tnLst>
                  <p:par>
                    <p:cTn presetID="10" presetClass="entr" presetSubtype="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3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500"/>
                            <p:tgtEl>
                              <p:spTgt spid="3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  <p:bldP spid="7" grpId="0"/>
          <p:bldP spid="10" grpId="0">
            <p:tmplLst>
              <p:tmpl>
                <p:tnLst>
                  <p:par>
                    <p:cTn presetID="10" presetClass="entr" presetSubtype="0" fill="hold" nodeType="withEffect">
                      <p:stCondLst>
                        <p:cond delay="50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500"/>
                            <p:tgtEl>
                              <p:spTgt spid="10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  <p:bldP spid="11" grpId="0" build="p">
            <p:tmplLst>
              <p:tmpl lvl="1">
                <p:tnLst>
                  <p:par>
                    <p:cTn presetID="10" presetClass="entr" presetSubtype="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500"/>
                            <p:tgtEl>
                              <p:spTgt spid="11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  <p:bldP spid="12" grpId="0" build="p">
            <p:tmplLst>
              <p:tmpl lvl="1">
                <p:tnLst>
                  <p:par>
                    <p:cTn presetID="10" presetClass="entr" presetSubtype="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2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500"/>
                            <p:tgtEl>
                              <p:spTgt spid="12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</p:bldLst>
      </p:timing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Info 3 Lines - White - Dark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200025" y="195264"/>
            <a:ext cx="4368800" cy="28749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200025" y="3173506"/>
            <a:ext cx="4368800" cy="17747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 userDrawn="1">
            <p:ph idx="1"/>
          </p:nvPr>
        </p:nvSpPr>
        <p:spPr>
          <a:xfrm>
            <a:off x="632012" y="3363838"/>
            <a:ext cx="3755571" cy="369794"/>
          </a:xfrm>
        </p:spPr>
        <p:txBody>
          <a:bodyPr anchor="ctr" anchorCtr="0"/>
          <a:lstStyle/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Picture Placeholder 23"/>
          <p:cNvSpPr>
            <a:spLocks noGrp="1"/>
          </p:cNvSpPr>
          <p:nvPr userDrawn="1">
            <p:ph type="pic" sz="quarter" idx="14"/>
          </p:nvPr>
        </p:nvSpPr>
        <p:spPr>
          <a:xfrm>
            <a:off x="4653976" y="195263"/>
            <a:ext cx="4288889" cy="445798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10" name="Text Placeholder 9"/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400049" y="195263"/>
            <a:ext cx="4168775" cy="2304479"/>
          </a:xfrm>
        </p:spPr>
        <p:txBody>
          <a:bodyPr anchor="t" anchorCtr="0">
            <a:noAutofit/>
          </a:bodyPr>
          <a:lstStyle>
            <a:lvl1pPr marL="0" indent="0">
              <a:buNone/>
              <a:defRPr sz="5400"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Insert name</a:t>
            </a:r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50" y="3459531"/>
            <a:ext cx="168478" cy="168478"/>
          </a:xfrm>
          <a:prstGeom prst="rect">
            <a:avLst/>
          </a:prstGeom>
        </p:spPr>
      </p:pic>
      <p:sp>
        <p:nvSpPr>
          <p:cNvPr id="11" name="Content Placeholder 2"/>
          <p:cNvSpPr>
            <a:spLocks noGrp="1"/>
          </p:cNvSpPr>
          <p:nvPr>
            <p:ph idx="16"/>
          </p:nvPr>
        </p:nvSpPr>
        <p:spPr>
          <a:xfrm>
            <a:off x="632012" y="3871128"/>
            <a:ext cx="3755571" cy="369794"/>
          </a:xfrm>
        </p:spPr>
        <p:txBody>
          <a:bodyPr anchor="ctr" anchorCtr="0"/>
          <a:lstStyle/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7"/>
          </p:nvPr>
        </p:nvSpPr>
        <p:spPr>
          <a:xfrm>
            <a:off x="632012" y="4378419"/>
            <a:ext cx="3755571" cy="369794"/>
          </a:xfrm>
        </p:spPr>
        <p:txBody>
          <a:bodyPr anchor="ctr" anchorCtr="0"/>
          <a:lstStyle/>
          <a:p>
            <a:pPr lvl="0"/>
            <a:r>
              <a:rPr lang="en-US"/>
              <a:t>Edit Master text styles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50" y="3969379"/>
            <a:ext cx="168478" cy="16847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50" y="4484768"/>
            <a:ext cx="168478" cy="168478"/>
          </a:xfrm>
          <a:prstGeom prst="rect">
            <a:avLst/>
          </a:prstGeom>
        </p:spPr>
      </p:pic>
      <p:grpSp>
        <p:nvGrpSpPr>
          <p:cNvPr id="6" name="Group 5"/>
          <p:cNvGrpSpPr>
            <a:grpSpLocks noChangeAspect="1"/>
          </p:cNvGrpSpPr>
          <p:nvPr userDrawn="1"/>
        </p:nvGrpSpPr>
        <p:grpSpPr bwMode="auto">
          <a:xfrm>
            <a:off x="3642227" y="2543579"/>
            <a:ext cx="875082" cy="769468"/>
            <a:chOff x="6077" y="1319"/>
            <a:chExt cx="290" cy="255"/>
          </a:xfrm>
        </p:grpSpPr>
        <p:sp>
          <p:nvSpPr>
            <p:cNvPr id="20" name="Freeform 6"/>
            <p:cNvSpPr>
              <a:spLocks noEditPoints="1"/>
            </p:cNvSpPr>
            <p:nvPr userDrawn="1"/>
          </p:nvSpPr>
          <p:spPr bwMode="auto">
            <a:xfrm>
              <a:off x="6176" y="1383"/>
              <a:ext cx="191" cy="191"/>
            </a:xfrm>
            <a:custGeom>
              <a:avLst/>
              <a:gdLst>
                <a:gd name="T0" fmla="*/ 21 w 81"/>
                <a:gd name="T1" fmla="*/ 4 h 81"/>
                <a:gd name="T2" fmla="*/ 20 w 81"/>
                <a:gd name="T3" fmla="*/ 7 h 81"/>
                <a:gd name="T4" fmla="*/ 22 w 81"/>
                <a:gd name="T5" fmla="*/ 14 h 81"/>
                <a:gd name="T6" fmla="*/ 21 w 81"/>
                <a:gd name="T7" fmla="*/ 18 h 81"/>
                <a:gd name="T8" fmla="*/ 17 w 81"/>
                <a:gd name="T9" fmla="*/ 22 h 81"/>
                <a:gd name="T10" fmla="*/ 13 w 81"/>
                <a:gd name="T11" fmla="*/ 24 h 81"/>
                <a:gd name="T12" fmla="*/ 6 w 81"/>
                <a:gd name="T13" fmla="*/ 22 h 81"/>
                <a:gd name="T14" fmla="*/ 3 w 81"/>
                <a:gd name="T15" fmla="*/ 24 h 81"/>
                <a:gd name="T16" fmla="*/ 0 w 81"/>
                <a:gd name="T17" fmla="*/ 39 h 81"/>
                <a:gd name="T18" fmla="*/ 1 w 81"/>
                <a:gd name="T19" fmla="*/ 41 h 81"/>
                <a:gd name="T20" fmla="*/ 9 w 81"/>
                <a:gd name="T21" fmla="*/ 43 h 81"/>
                <a:gd name="T22" fmla="*/ 11 w 81"/>
                <a:gd name="T23" fmla="*/ 46 h 81"/>
                <a:gd name="T24" fmla="*/ 13 w 81"/>
                <a:gd name="T25" fmla="*/ 52 h 81"/>
                <a:gd name="T26" fmla="*/ 12 w 81"/>
                <a:gd name="T27" fmla="*/ 56 h 81"/>
                <a:gd name="T28" fmla="*/ 7 w 81"/>
                <a:gd name="T29" fmla="*/ 61 h 81"/>
                <a:gd name="T30" fmla="*/ 7 w 81"/>
                <a:gd name="T31" fmla="*/ 64 h 81"/>
                <a:gd name="T32" fmla="*/ 19 w 81"/>
                <a:gd name="T33" fmla="*/ 75 h 81"/>
                <a:gd name="T34" fmla="*/ 22 w 81"/>
                <a:gd name="T35" fmla="*/ 74 h 81"/>
                <a:gd name="T36" fmla="*/ 27 w 81"/>
                <a:gd name="T37" fmla="*/ 69 h 81"/>
                <a:gd name="T38" fmla="*/ 30 w 81"/>
                <a:gd name="T39" fmla="*/ 68 h 81"/>
                <a:gd name="T40" fmla="*/ 35 w 81"/>
                <a:gd name="T41" fmla="*/ 70 h 81"/>
                <a:gd name="T42" fmla="*/ 40 w 81"/>
                <a:gd name="T43" fmla="*/ 72 h 81"/>
                <a:gd name="T44" fmla="*/ 42 w 81"/>
                <a:gd name="T45" fmla="*/ 79 h 81"/>
                <a:gd name="T46" fmla="*/ 44 w 81"/>
                <a:gd name="T47" fmla="*/ 81 h 81"/>
                <a:gd name="T48" fmla="*/ 59 w 81"/>
                <a:gd name="T49" fmla="*/ 76 h 81"/>
                <a:gd name="T50" fmla="*/ 61 w 81"/>
                <a:gd name="T51" fmla="*/ 73 h 81"/>
                <a:gd name="T52" fmla="*/ 59 w 81"/>
                <a:gd name="T53" fmla="*/ 66 h 81"/>
                <a:gd name="T54" fmla="*/ 60 w 81"/>
                <a:gd name="T55" fmla="*/ 63 h 81"/>
                <a:gd name="T56" fmla="*/ 64 w 81"/>
                <a:gd name="T57" fmla="*/ 58 h 81"/>
                <a:gd name="T58" fmla="*/ 68 w 81"/>
                <a:gd name="T59" fmla="*/ 57 h 81"/>
                <a:gd name="T60" fmla="*/ 75 w 81"/>
                <a:gd name="T61" fmla="*/ 58 h 81"/>
                <a:gd name="T62" fmla="*/ 77 w 81"/>
                <a:gd name="T63" fmla="*/ 57 h 81"/>
                <a:gd name="T64" fmla="*/ 81 w 81"/>
                <a:gd name="T65" fmla="*/ 42 h 81"/>
                <a:gd name="T66" fmla="*/ 79 w 81"/>
                <a:gd name="T67" fmla="*/ 39 h 81"/>
                <a:gd name="T68" fmla="*/ 72 w 81"/>
                <a:gd name="T69" fmla="*/ 37 h 81"/>
                <a:gd name="T70" fmla="*/ 69 w 81"/>
                <a:gd name="T71" fmla="*/ 35 h 81"/>
                <a:gd name="T72" fmla="*/ 68 w 81"/>
                <a:gd name="T73" fmla="*/ 29 h 81"/>
                <a:gd name="T74" fmla="*/ 68 w 81"/>
                <a:gd name="T75" fmla="*/ 25 h 81"/>
                <a:gd name="T76" fmla="*/ 73 w 81"/>
                <a:gd name="T77" fmla="*/ 20 h 81"/>
                <a:gd name="T78" fmla="*/ 73 w 81"/>
                <a:gd name="T79" fmla="*/ 16 h 81"/>
                <a:gd name="T80" fmla="*/ 62 w 81"/>
                <a:gd name="T81" fmla="*/ 6 h 81"/>
                <a:gd name="T82" fmla="*/ 59 w 81"/>
                <a:gd name="T83" fmla="*/ 6 h 81"/>
                <a:gd name="T84" fmla="*/ 54 w 81"/>
                <a:gd name="T85" fmla="*/ 11 h 81"/>
                <a:gd name="T86" fmla="*/ 51 w 81"/>
                <a:gd name="T87" fmla="*/ 12 h 81"/>
                <a:gd name="T88" fmla="*/ 45 w 81"/>
                <a:gd name="T89" fmla="*/ 11 h 81"/>
                <a:gd name="T90" fmla="*/ 41 w 81"/>
                <a:gd name="T91" fmla="*/ 8 h 81"/>
                <a:gd name="T92" fmla="*/ 39 w 81"/>
                <a:gd name="T93" fmla="*/ 1 h 81"/>
                <a:gd name="T94" fmla="*/ 36 w 81"/>
                <a:gd name="T95" fmla="*/ 0 h 81"/>
                <a:gd name="T96" fmla="*/ 21 w 81"/>
                <a:gd name="T97" fmla="*/ 4 h 81"/>
                <a:gd name="T98" fmla="*/ 59 w 81"/>
                <a:gd name="T99" fmla="*/ 34 h 81"/>
                <a:gd name="T100" fmla="*/ 46 w 81"/>
                <a:gd name="T101" fmla="*/ 60 h 81"/>
                <a:gd name="T102" fmla="*/ 20 w 81"/>
                <a:gd name="T103" fmla="*/ 46 h 81"/>
                <a:gd name="T104" fmla="*/ 34 w 81"/>
                <a:gd name="T105" fmla="*/ 21 h 81"/>
                <a:gd name="T106" fmla="*/ 59 w 81"/>
                <a:gd name="T107" fmla="*/ 34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81" h="81">
                  <a:moveTo>
                    <a:pt x="21" y="4"/>
                  </a:moveTo>
                  <a:cubicBezTo>
                    <a:pt x="20" y="5"/>
                    <a:pt x="20" y="6"/>
                    <a:pt x="20" y="7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22" y="15"/>
                    <a:pt x="22" y="17"/>
                    <a:pt x="21" y="18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6" y="23"/>
                    <a:pt x="14" y="24"/>
                    <a:pt x="13" y="24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5" y="22"/>
                    <a:pt x="4" y="22"/>
                    <a:pt x="3" y="24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0"/>
                    <a:pt x="0" y="41"/>
                    <a:pt x="1" y="41"/>
                  </a:cubicBezTo>
                  <a:cubicBezTo>
                    <a:pt x="9" y="43"/>
                    <a:pt x="9" y="43"/>
                    <a:pt x="9" y="43"/>
                  </a:cubicBezTo>
                  <a:cubicBezTo>
                    <a:pt x="10" y="43"/>
                    <a:pt x="11" y="44"/>
                    <a:pt x="11" y="46"/>
                  </a:cubicBezTo>
                  <a:cubicBezTo>
                    <a:pt x="13" y="52"/>
                    <a:pt x="13" y="52"/>
                    <a:pt x="13" y="52"/>
                  </a:cubicBezTo>
                  <a:cubicBezTo>
                    <a:pt x="13" y="53"/>
                    <a:pt x="13" y="55"/>
                    <a:pt x="12" y="56"/>
                  </a:cubicBezTo>
                  <a:cubicBezTo>
                    <a:pt x="7" y="61"/>
                    <a:pt x="7" y="61"/>
                    <a:pt x="7" y="61"/>
                  </a:cubicBezTo>
                  <a:cubicBezTo>
                    <a:pt x="7" y="62"/>
                    <a:pt x="7" y="63"/>
                    <a:pt x="7" y="64"/>
                  </a:cubicBezTo>
                  <a:cubicBezTo>
                    <a:pt x="19" y="75"/>
                    <a:pt x="19" y="75"/>
                    <a:pt x="19" y="75"/>
                  </a:cubicBezTo>
                  <a:cubicBezTo>
                    <a:pt x="20" y="75"/>
                    <a:pt x="21" y="75"/>
                    <a:pt x="22" y="74"/>
                  </a:cubicBezTo>
                  <a:cubicBezTo>
                    <a:pt x="27" y="69"/>
                    <a:pt x="27" y="69"/>
                    <a:pt x="27" y="69"/>
                  </a:cubicBezTo>
                  <a:cubicBezTo>
                    <a:pt x="28" y="68"/>
                    <a:pt x="29" y="68"/>
                    <a:pt x="30" y="68"/>
                  </a:cubicBezTo>
                  <a:cubicBezTo>
                    <a:pt x="31" y="69"/>
                    <a:pt x="34" y="69"/>
                    <a:pt x="35" y="70"/>
                  </a:cubicBezTo>
                  <a:cubicBezTo>
                    <a:pt x="36" y="70"/>
                    <a:pt x="39" y="71"/>
                    <a:pt x="40" y="72"/>
                  </a:cubicBezTo>
                  <a:cubicBezTo>
                    <a:pt x="42" y="79"/>
                    <a:pt x="42" y="79"/>
                    <a:pt x="42" y="79"/>
                  </a:cubicBezTo>
                  <a:cubicBezTo>
                    <a:pt x="42" y="80"/>
                    <a:pt x="43" y="81"/>
                    <a:pt x="44" y="81"/>
                  </a:cubicBezTo>
                  <a:cubicBezTo>
                    <a:pt x="59" y="76"/>
                    <a:pt x="59" y="76"/>
                    <a:pt x="59" y="76"/>
                  </a:cubicBezTo>
                  <a:cubicBezTo>
                    <a:pt x="60" y="76"/>
                    <a:pt x="61" y="74"/>
                    <a:pt x="61" y="73"/>
                  </a:cubicBezTo>
                  <a:cubicBezTo>
                    <a:pt x="59" y="66"/>
                    <a:pt x="59" y="66"/>
                    <a:pt x="59" y="66"/>
                  </a:cubicBezTo>
                  <a:cubicBezTo>
                    <a:pt x="58" y="65"/>
                    <a:pt x="59" y="64"/>
                    <a:pt x="60" y="63"/>
                  </a:cubicBezTo>
                  <a:cubicBezTo>
                    <a:pt x="64" y="58"/>
                    <a:pt x="64" y="58"/>
                    <a:pt x="64" y="58"/>
                  </a:cubicBezTo>
                  <a:cubicBezTo>
                    <a:pt x="65" y="57"/>
                    <a:pt x="66" y="56"/>
                    <a:pt x="68" y="57"/>
                  </a:cubicBezTo>
                  <a:cubicBezTo>
                    <a:pt x="75" y="58"/>
                    <a:pt x="75" y="58"/>
                    <a:pt x="75" y="58"/>
                  </a:cubicBezTo>
                  <a:cubicBezTo>
                    <a:pt x="76" y="59"/>
                    <a:pt x="77" y="58"/>
                    <a:pt x="77" y="57"/>
                  </a:cubicBezTo>
                  <a:cubicBezTo>
                    <a:pt x="81" y="42"/>
                    <a:pt x="81" y="42"/>
                    <a:pt x="81" y="42"/>
                  </a:cubicBezTo>
                  <a:cubicBezTo>
                    <a:pt x="81" y="40"/>
                    <a:pt x="80" y="39"/>
                    <a:pt x="79" y="39"/>
                  </a:cubicBezTo>
                  <a:cubicBezTo>
                    <a:pt x="72" y="37"/>
                    <a:pt x="72" y="37"/>
                    <a:pt x="72" y="37"/>
                  </a:cubicBezTo>
                  <a:cubicBezTo>
                    <a:pt x="71" y="37"/>
                    <a:pt x="70" y="36"/>
                    <a:pt x="69" y="35"/>
                  </a:cubicBezTo>
                  <a:cubicBezTo>
                    <a:pt x="68" y="29"/>
                    <a:pt x="68" y="29"/>
                    <a:pt x="68" y="29"/>
                  </a:cubicBezTo>
                  <a:cubicBezTo>
                    <a:pt x="67" y="27"/>
                    <a:pt x="67" y="26"/>
                    <a:pt x="68" y="25"/>
                  </a:cubicBezTo>
                  <a:cubicBezTo>
                    <a:pt x="73" y="20"/>
                    <a:pt x="73" y="20"/>
                    <a:pt x="73" y="20"/>
                  </a:cubicBezTo>
                  <a:cubicBezTo>
                    <a:pt x="74" y="19"/>
                    <a:pt x="74" y="17"/>
                    <a:pt x="73" y="16"/>
                  </a:cubicBezTo>
                  <a:cubicBezTo>
                    <a:pt x="62" y="6"/>
                    <a:pt x="62" y="6"/>
                    <a:pt x="62" y="6"/>
                  </a:cubicBezTo>
                  <a:cubicBezTo>
                    <a:pt x="61" y="5"/>
                    <a:pt x="60" y="5"/>
                    <a:pt x="59" y="6"/>
                  </a:cubicBezTo>
                  <a:cubicBezTo>
                    <a:pt x="54" y="11"/>
                    <a:pt x="54" y="11"/>
                    <a:pt x="54" y="11"/>
                  </a:cubicBezTo>
                  <a:cubicBezTo>
                    <a:pt x="53" y="12"/>
                    <a:pt x="51" y="13"/>
                    <a:pt x="51" y="12"/>
                  </a:cubicBezTo>
                  <a:cubicBezTo>
                    <a:pt x="50" y="12"/>
                    <a:pt x="46" y="11"/>
                    <a:pt x="45" y="11"/>
                  </a:cubicBezTo>
                  <a:cubicBezTo>
                    <a:pt x="44" y="11"/>
                    <a:pt x="41" y="9"/>
                    <a:pt x="41" y="8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39" y="0"/>
                    <a:pt x="37" y="0"/>
                    <a:pt x="36" y="0"/>
                  </a:cubicBezTo>
                  <a:lnTo>
                    <a:pt x="21" y="4"/>
                  </a:lnTo>
                  <a:close/>
                  <a:moveTo>
                    <a:pt x="59" y="34"/>
                  </a:moveTo>
                  <a:cubicBezTo>
                    <a:pt x="63" y="45"/>
                    <a:pt x="56" y="56"/>
                    <a:pt x="46" y="60"/>
                  </a:cubicBezTo>
                  <a:cubicBezTo>
                    <a:pt x="35" y="63"/>
                    <a:pt x="24" y="57"/>
                    <a:pt x="20" y="46"/>
                  </a:cubicBezTo>
                  <a:cubicBezTo>
                    <a:pt x="17" y="35"/>
                    <a:pt x="23" y="24"/>
                    <a:pt x="34" y="21"/>
                  </a:cubicBezTo>
                  <a:cubicBezTo>
                    <a:pt x="45" y="18"/>
                    <a:pt x="56" y="24"/>
                    <a:pt x="59" y="34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1" name="Freeform 7"/>
            <p:cNvSpPr>
              <a:spLocks noEditPoints="1"/>
            </p:cNvSpPr>
            <p:nvPr userDrawn="1"/>
          </p:nvSpPr>
          <p:spPr bwMode="auto">
            <a:xfrm>
              <a:off x="6211" y="1418"/>
              <a:ext cx="118" cy="118"/>
            </a:xfrm>
            <a:custGeom>
              <a:avLst/>
              <a:gdLst>
                <a:gd name="T0" fmla="*/ 46 w 50"/>
                <a:gd name="T1" fmla="*/ 19 h 50"/>
                <a:gd name="T2" fmla="*/ 31 w 50"/>
                <a:gd name="T3" fmla="*/ 47 h 50"/>
                <a:gd name="T4" fmla="*/ 3 w 50"/>
                <a:gd name="T5" fmla="*/ 32 h 50"/>
                <a:gd name="T6" fmla="*/ 18 w 50"/>
                <a:gd name="T7" fmla="*/ 4 h 50"/>
                <a:gd name="T8" fmla="*/ 46 w 50"/>
                <a:gd name="T9" fmla="*/ 19 h 50"/>
                <a:gd name="T10" fmla="*/ 10 w 50"/>
                <a:gd name="T11" fmla="*/ 30 h 50"/>
                <a:gd name="T12" fmla="*/ 29 w 50"/>
                <a:gd name="T13" fmla="*/ 41 h 50"/>
                <a:gd name="T14" fmla="*/ 40 w 50"/>
                <a:gd name="T15" fmla="*/ 21 h 50"/>
                <a:gd name="T16" fmla="*/ 20 w 50"/>
                <a:gd name="T17" fmla="*/ 10 h 50"/>
                <a:gd name="T18" fmla="*/ 10 w 50"/>
                <a:gd name="T19" fmla="*/ 3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0" h="50">
                  <a:moveTo>
                    <a:pt x="46" y="19"/>
                  </a:moveTo>
                  <a:cubicBezTo>
                    <a:pt x="50" y="31"/>
                    <a:pt x="43" y="43"/>
                    <a:pt x="31" y="47"/>
                  </a:cubicBezTo>
                  <a:cubicBezTo>
                    <a:pt x="20" y="50"/>
                    <a:pt x="7" y="44"/>
                    <a:pt x="3" y="32"/>
                  </a:cubicBezTo>
                  <a:cubicBezTo>
                    <a:pt x="0" y="20"/>
                    <a:pt x="7" y="7"/>
                    <a:pt x="18" y="4"/>
                  </a:cubicBezTo>
                  <a:cubicBezTo>
                    <a:pt x="30" y="0"/>
                    <a:pt x="43" y="7"/>
                    <a:pt x="46" y="19"/>
                  </a:cubicBezTo>
                  <a:moveTo>
                    <a:pt x="10" y="30"/>
                  </a:moveTo>
                  <a:cubicBezTo>
                    <a:pt x="12" y="38"/>
                    <a:pt x="21" y="43"/>
                    <a:pt x="29" y="41"/>
                  </a:cubicBezTo>
                  <a:cubicBezTo>
                    <a:pt x="38" y="38"/>
                    <a:pt x="43" y="29"/>
                    <a:pt x="40" y="21"/>
                  </a:cubicBezTo>
                  <a:cubicBezTo>
                    <a:pt x="38" y="12"/>
                    <a:pt x="29" y="8"/>
                    <a:pt x="20" y="10"/>
                  </a:cubicBezTo>
                  <a:cubicBezTo>
                    <a:pt x="12" y="13"/>
                    <a:pt x="7" y="21"/>
                    <a:pt x="10" y="30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2" name="Freeform 8"/>
            <p:cNvSpPr>
              <a:spLocks noEditPoints="1"/>
            </p:cNvSpPr>
            <p:nvPr userDrawn="1"/>
          </p:nvSpPr>
          <p:spPr bwMode="auto">
            <a:xfrm>
              <a:off x="6077" y="1319"/>
              <a:ext cx="113" cy="113"/>
            </a:xfrm>
            <a:custGeom>
              <a:avLst/>
              <a:gdLst>
                <a:gd name="T0" fmla="*/ 13 w 48"/>
                <a:gd name="T1" fmla="*/ 3 h 48"/>
                <a:gd name="T2" fmla="*/ 12 w 48"/>
                <a:gd name="T3" fmla="*/ 5 h 48"/>
                <a:gd name="T4" fmla="*/ 13 w 48"/>
                <a:gd name="T5" fmla="*/ 9 h 48"/>
                <a:gd name="T6" fmla="*/ 12 w 48"/>
                <a:gd name="T7" fmla="*/ 11 h 48"/>
                <a:gd name="T8" fmla="*/ 10 w 48"/>
                <a:gd name="T9" fmla="*/ 14 h 48"/>
                <a:gd name="T10" fmla="*/ 8 w 48"/>
                <a:gd name="T11" fmla="*/ 14 h 48"/>
                <a:gd name="T12" fmla="*/ 4 w 48"/>
                <a:gd name="T13" fmla="*/ 13 h 48"/>
                <a:gd name="T14" fmla="*/ 2 w 48"/>
                <a:gd name="T15" fmla="*/ 14 h 48"/>
                <a:gd name="T16" fmla="*/ 0 w 48"/>
                <a:gd name="T17" fmla="*/ 23 h 48"/>
                <a:gd name="T18" fmla="*/ 1 w 48"/>
                <a:gd name="T19" fmla="*/ 25 h 48"/>
                <a:gd name="T20" fmla="*/ 5 w 48"/>
                <a:gd name="T21" fmla="*/ 26 h 48"/>
                <a:gd name="T22" fmla="*/ 7 w 48"/>
                <a:gd name="T23" fmla="*/ 27 h 48"/>
                <a:gd name="T24" fmla="*/ 8 w 48"/>
                <a:gd name="T25" fmla="*/ 31 h 48"/>
                <a:gd name="T26" fmla="*/ 7 w 48"/>
                <a:gd name="T27" fmla="*/ 33 h 48"/>
                <a:gd name="T28" fmla="*/ 4 w 48"/>
                <a:gd name="T29" fmla="*/ 36 h 48"/>
                <a:gd name="T30" fmla="*/ 5 w 48"/>
                <a:gd name="T31" fmla="*/ 38 h 48"/>
                <a:gd name="T32" fmla="*/ 11 w 48"/>
                <a:gd name="T33" fmla="*/ 44 h 48"/>
                <a:gd name="T34" fmla="*/ 13 w 48"/>
                <a:gd name="T35" fmla="*/ 44 h 48"/>
                <a:gd name="T36" fmla="*/ 16 w 48"/>
                <a:gd name="T37" fmla="*/ 41 h 48"/>
                <a:gd name="T38" fmla="*/ 18 w 48"/>
                <a:gd name="T39" fmla="*/ 41 h 48"/>
                <a:gd name="T40" fmla="*/ 21 w 48"/>
                <a:gd name="T41" fmla="*/ 41 h 48"/>
                <a:gd name="T42" fmla="*/ 23 w 48"/>
                <a:gd name="T43" fmla="*/ 43 h 48"/>
                <a:gd name="T44" fmla="*/ 25 w 48"/>
                <a:gd name="T45" fmla="*/ 47 h 48"/>
                <a:gd name="T46" fmla="*/ 26 w 48"/>
                <a:gd name="T47" fmla="*/ 48 h 48"/>
                <a:gd name="T48" fmla="*/ 35 w 48"/>
                <a:gd name="T49" fmla="*/ 45 h 48"/>
                <a:gd name="T50" fmla="*/ 36 w 48"/>
                <a:gd name="T51" fmla="*/ 44 h 48"/>
                <a:gd name="T52" fmla="*/ 35 w 48"/>
                <a:gd name="T53" fmla="*/ 39 h 48"/>
                <a:gd name="T54" fmla="*/ 35 w 48"/>
                <a:gd name="T55" fmla="*/ 37 h 48"/>
                <a:gd name="T56" fmla="*/ 38 w 48"/>
                <a:gd name="T57" fmla="*/ 35 h 48"/>
                <a:gd name="T58" fmla="*/ 40 w 48"/>
                <a:gd name="T59" fmla="*/ 34 h 48"/>
                <a:gd name="T60" fmla="*/ 44 w 48"/>
                <a:gd name="T61" fmla="*/ 35 h 48"/>
                <a:gd name="T62" fmla="*/ 46 w 48"/>
                <a:gd name="T63" fmla="*/ 34 h 48"/>
                <a:gd name="T64" fmla="*/ 48 w 48"/>
                <a:gd name="T65" fmla="*/ 25 h 48"/>
                <a:gd name="T66" fmla="*/ 47 w 48"/>
                <a:gd name="T67" fmla="*/ 23 h 48"/>
                <a:gd name="T68" fmla="*/ 43 w 48"/>
                <a:gd name="T69" fmla="*/ 22 h 48"/>
                <a:gd name="T70" fmla="*/ 41 w 48"/>
                <a:gd name="T71" fmla="*/ 21 h 48"/>
                <a:gd name="T72" fmla="*/ 40 w 48"/>
                <a:gd name="T73" fmla="*/ 17 h 48"/>
                <a:gd name="T74" fmla="*/ 40 w 48"/>
                <a:gd name="T75" fmla="*/ 15 h 48"/>
                <a:gd name="T76" fmla="*/ 43 w 48"/>
                <a:gd name="T77" fmla="*/ 12 h 48"/>
                <a:gd name="T78" fmla="*/ 43 w 48"/>
                <a:gd name="T79" fmla="*/ 10 h 48"/>
                <a:gd name="T80" fmla="*/ 37 w 48"/>
                <a:gd name="T81" fmla="*/ 4 h 48"/>
                <a:gd name="T82" fmla="*/ 35 w 48"/>
                <a:gd name="T83" fmla="*/ 4 h 48"/>
                <a:gd name="T84" fmla="*/ 32 w 48"/>
                <a:gd name="T85" fmla="*/ 7 h 48"/>
                <a:gd name="T86" fmla="*/ 30 w 48"/>
                <a:gd name="T87" fmla="*/ 8 h 48"/>
                <a:gd name="T88" fmla="*/ 27 w 48"/>
                <a:gd name="T89" fmla="*/ 7 h 48"/>
                <a:gd name="T90" fmla="*/ 24 w 48"/>
                <a:gd name="T91" fmla="*/ 5 h 48"/>
                <a:gd name="T92" fmla="*/ 23 w 48"/>
                <a:gd name="T93" fmla="*/ 1 h 48"/>
                <a:gd name="T94" fmla="*/ 21 w 48"/>
                <a:gd name="T95" fmla="*/ 0 h 48"/>
                <a:gd name="T96" fmla="*/ 13 w 48"/>
                <a:gd name="T97" fmla="*/ 3 h 48"/>
                <a:gd name="T98" fmla="*/ 35 w 48"/>
                <a:gd name="T99" fmla="*/ 21 h 48"/>
                <a:gd name="T100" fmla="*/ 27 w 48"/>
                <a:gd name="T101" fmla="*/ 36 h 48"/>
                <a:gd name="T102" fmla="*/ 12 w 48"/>
                <a:gd name="T103" fmla="*/ 28 h 48"/>
                <a:gd name="T104" fmla="*/ 20 w 48"/>
                <a:gd name="T105" fmla="*/ 13 h 48"/>
                <a:gd name="T106" fmla="*/ 35 w 48"/>
                <a:gd name="T107" fmla="*/ 21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8" h="48">
                  <a:moveTo>
                    <a:pt x="13" y="3"/>
                  </a:moveTo>
                  <a:cubicBezTo>
                    <a:pt x="12" y="3"/>
                    <a:pt x="12" y="4"/>
                    <a:pt x="12" y="5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3" y="9"/>
                    <a:pt x="13" y="10"/>
                    <a:pt x="12" y="11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9" y="14"/>
                    <a:pt x="9" y="15"/>
                    <a:pt x="8" y="14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3" y="13"/>
                    <a:pt x="2" y="14"/>
                    <a:pt x="2" y="14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4"/>
                    <a:pt x="0" y="25"/>
                    <a:pt x="1" y="25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6" y="26"/>
                    <a:pt x="7" y="27"/>
                    <a:pt x="7" y="27"/>
                  </a:cubicBezTo>
                  <a:cubicBezTo>
                    <a:pt x="8" y="31"/>
                    <a:pt x="8" y="31"/>
                    <a:pt x="8" y="31"/>
                  </a:cubicBezTo>
                  <a:cubicBezTo>
                    <a:pt x="8" y="32"/>
                    <a:pt x="8" y="33"/>
                    <a:pt x="7" y="33"/>
                  </a:cubicBezTo>
                  <a:cubicBezTo>
                    <a:pt x="4" y="36"/>
                    <a:pt x="4" y="36"/>
                    <a:pt x="4" y="36"/>
                  </a:cubicBezTo>
                  <a:cubicBezTo>
                    <a:pt x="4" y="37"/>
                    <a:pt x="4" y="38"/>
                    <a:pt x="5" y="38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2" y="45"/>
                    <a:pt x="13" y="45"/>
                    <a:pt x="13" y="44"/>
                  </a:cubicBezTo>
                  <a:cubicBezTo>
                    <a:pt x="16" y="41"/>
                    <a:pt x="16" y="41"/>
                    <a:pt x="16" y="41"/>
                  </a:cubicBezTo>
                  <a:cubicBezTo>
                    <a:pt x="16" y="41"/>
                    <a:pt x="17" y="40"/>
                    <a:pt x="18" y="41"/>
                  </a:cubicBezTo>
                  <a:cubicBezTo>
                    <a:pt x="18" y="41"/>
                    <a:pt x="20" y="41"/>
                    <a:pt x="21" y="41"/>
                  </a:cubicBezTo>
                  <a:cubicBezTo>
                    <a:pt x="22" y="42"/>
                    <a:pt x="23" y="42"/>
                    <a:pt x="23" y="43"/>
                  </a:cubicBezTo>
                  <a:cubicBezTo>
                    <a:pt x="25" y="47"/>
                    <a:pt x="25" y="47"/>
                    <a:pt x="25" y="47"/>
                  </a:cubicBezTo>
                  <a:cubicBezTo>
                    <a:pt x="25" y="48"/>
                    <a:pt x="26" y="48"/>
                    <a:pt x="26" y="48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6" y="45"/>
                    <a:pt x="36" y="44"/>
                    <a:pt x="36" y="44"/>
                  </a:cubicBezTo>
                  <a:cubicBezTo>
                    <a:pt x="35" y="39"/>
                    <a:pt x="35" y="39"/>
                    <a:pt x="35" y="39"/>
                  </a:cubicBezTo>
                  <a:cubicBezTo>
                    <a:pt x="34" y="39"/>
                    <a:pt x="35" y="38"/>
                    <a:pt x="35" y="37"/>
                  </a:cubicBezTo>
                  <a:cubicBezTo>
                    <a:pt x="38" y="35"/>
                    <a:pt x="38" y="35"/>
                    <a:pt x="38" y="35"/>
                  </a:cubicBezTo>
                  <a:cubicBezTo>
                    <a:pt x="38" y="34"/>
                    <a:pt x="39" y="34"/>
                    <a:pt x="40" y="34"/>
                  </a:cubicBezTo>
                  <a:cubicBezTo>
                    <a:pt x="44" y="35"/>
                    <a:pt x="44" y="35"/>
                    <a:pt x="44" y="35"/>
                  </a:cubicBezTo>
                  <a:cubicBezTo>
                    <a:pt x="45" y="35"/>
                    <a:pt x="45" y="35"/>
                    <a:pt x="46" y="34"/>
                  </a:cubicBezTo>
                  <a:cubicBezTo>
                    <a:pt x="48" y="25"/>
                    <a:pt x="48" y="25"/>
                    <a:pt x="48" y="25"/>
                  </a:cubicBezTo>
                  <a:cubicBezTo>
                    <a:pt x="48" y="24"/>
                    <a:pt x="47" y="24"/>
                    <a:pt x="47" y="23"/>
                  </a:cubicBezTo>
                  <a:cubicBezTo>
                    <a:pt x="43" y="22"/>
                    <a:pt x="43" y="22"/>
                    <a:pt x="43" y="22"/>
                  </a:cubicBezTo>
                  <a:cubicBezTo>
                    <a:pt x="42" y="22"/>
                    <a:pt x="41" y="22"/>
                    <a:pt x="41" y="21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0" y="17"/>
                    <a:pt x="40" y="16"/>
                    <a:pt x="40" y="15"/>
                  </a:cubicBezTo>
                  <a:cubicBezTo>
                    <a:pt x="43" y="12"/>
                    <a:pt x="43" y="12"/>
                    <a:pt x="43" y="12"/>
                  </a:cubicBezTo>
                  <a:cubicBezTo>
                    <a:pt x="44" y="11"/>
                    <a:pt x="44" y="11"/>
                    <a:pt x="43" y="10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6" y="3"/>
                    <a:pt x="35" y="3"/>
                    <a:pt x="35" y="4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1" y="8"/>
                    <a:pt x="30" y="8"/>
                    <a:pt x="30" y="8"/>
                  </a:cubicBezTo>
                  <a:cubicBezTo>
                    <a:pt x="29" y="7"/>
                    <a:pt x="27" y="7"/>
                    <a:pt x="27" y="7"/>
                  </a:cubicBezTo>
                  <a:cubicBezTo>
                    <a:pt x="26" y="7"/>
                    <a:pt x="24" y="6"/>
                    <a:pt x="24" y="5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2" y="0"/>
                    <a:pt x="21" y="0"/>
                  </a:cubicBezTo>
                  <a:lnTo>
                    <a:pt x="13" y="3"/>
                  </a:lnTo>
                  <a:close/>
                  <a:moveTo>
                    <a:pt x="35" y="21"/>
                  </a:moveTo>
                  <a:cubicBezTo>
                    <a:pt x="37" y="27"/>
                    <a:pt x="33" y="34"/>
                    <a:pt x="27" y="36"/>
                  </a:cubicBezTo>
                  <a:cubicBezTo>
                    <a:pt x="21" y="37"/>
                    <a:pt x="14" y="34"/>
                    <a:pt x="12" y="28"/>
                  </a:cubicBezTo>
                  <a:cubicBezTo>
                    <a:pt x="10" y="21"/>
                    <a:pt x="14" y="15"/>
                    <a:pt x="20" y="13"/>
                  </a:cubicBezTo>
                  <a:cubicBezTo>
                    <a:pt x="26" y="11"/>
                    <a:pt x="33" y="14"/>
                    <a:pt x="35" y="21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3" name="Freeform 9"/>
            <p:cNvSpPr>
              <a:spLocks noEditPoints="1"/>
            </p:cNvSpPr>
            <p:nvPr userDrawn="1"/>
          </p:nvSpPr>
          <p:spPr bwMode="auto">
            <a:xfrm>
              <a:off x="6093" y="1338"/>
              <a:ext cx="78" cy="75"/>
            </a:xfrm>
            <a:custGeom>
              <a:avLst/>
              <a:gdLst>
                <a:gd name="T0" fmla="*/ 31 w 33"/>
                <a:gd name="T1" fmla="*/ 12 h 32"/>
                <a:gd name="T2" fmla="*/ 21 w 33"/>
                <a:gd name="T3" fmla="*/ 30 h 32"/>
                <a:gd name="T4" fmla="*/ 3 w 33"/>
                <a:gd name="T5" fmla="*/ 20 h 32"/>
                <a:gd name="T6" fmla="*/ 12 w 33"/>
                <a:gd name="T7" fmla="*/ 2 h 32"/>
                <a:gd name="T8" fmla="*/ 31 w 33"/>
                <a:gd name="T9" fmla="*/ 12 h 32"/>
                <a:gd name="T10" fmla="*/ 7 w 33"/>
                <a:gd name="T11" fmla="*/ 19 h 32"/>
                <a:gd name="T12" fmla="*/ 20 w 33"/>
                <a:gd name="T13" fmla="*/ 26 h 32"/>
                <a:gd name="T14" fmla="*/ 26 w 33"/>
                <a:gd name="T15" fmla="*/ 13 h 32"/>
                <a:gd name="T16" fmla="*/ 14 w 33"/>
                <a:gd name="T17" fmla="*/ 6 h 32"/>
                <a:gd name="T18" fmla="*/ 7 w 33"/>
                <a:gd name="T19" fmla="*/ 19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3" h="32">
                  <a:moveTo>
                    <a:pt x="31" y="12"/>
                  </a:moveTo>
                  <a:cubicBezTo>
                    <a:pt x="33" y="20"/>
                    <a:pt x="28" y="28"/>
                    <a:pt x="21" y="30"/>
                  </a:cubicBezTo>
                  <a:cubicBezTo>
                    <a:pt x="13" y="32"/>
                    <a:pt x="5" y="28"/>
                    <a:pt x="3" y="20"/>
                  </a:cubicBezTo>
                  <a:cubicBezTo>
                    <a:pt x="0" y="13"/>
                    <a:pt x="5" y="5"/>
                    <a:pt x="12" y="2"/>
                  </a:cubicBezTo>
                  <a:cubicBezTo>
                    <a:pt x="20" y="0"/>
                    <a:pt x="28" y="4"/>
                    <a:pt x="31" y="12"/>
                  </a:cubicBezTo>
                  <a:moveTo>
                    <a:pt x="7" y="19"/>
                  </a:moveTo>
                  <a:cubicBezTo>
                    <a:pt x="8" y="25"/>
                    <a:pt x="14" y="28"/>
                    <a:pt x="20" y="26"/>
                  </a:cubicBezTo>
                  <a:cubicBezTo>
                    <a:pt x="25" y="24"/>
                    <a:pt x="28" y="19"/>
                    <a:pt x="26" y="13"/>
                  </a:cubicBezTo>
                  <a:cubicBezTo>
                    <a:pt x="25" y="8"/>
                    <a:pt x="19" y="5"/>
                    <a:pt x="14" y="6"/>
                  </a:cubicBezTo>
                  <a:cubicBezTo>
                    <a:pt x="8" y="8"/>
                    <a:pt x="5" y="14"/>
                    <a:pt x="7" y="19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590185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0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10" presetClass="entr" presetSubtype="0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2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35" presetClass="path" presetSubtype="0" accel="40000" fill="hold" nodeType="withEffect" p14:presetBounceEnd="48000">
                                      <p:stCondLst>
                                        <p:cond delay="800"/>
                                      </p:stCondLst>
                                      <p:childTnLst>
                                        <p:animMotion origin="layout" path="M -0.08107 -1.7284E-6 L -3.61111E-6 -1.7284E-6 " pathEditMode="relative" rAng="0" ptsTypes="AA" p14:bounceEnd="48000">
                                          <p:cBhvr>
                                            <p:cTn id="18" dur="4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045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9" presetID="22" presetClass="entr" presetSubtype="1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1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2" fill="hold">
                          <p:stCondLst>
                            <p:cond delay="indefinite"/>
                          </p:stCondLst>
                          <p:childTnLst>
                            <p:par>
                              <p:cTn id="2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4" presetID="53" presetClass="entr" presetSubtype="1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6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8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1" dur="500"/>
                                            <p:tgtEl>
                                              <p:spTgt spid="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2" fill="hold">
                          <p:stCondLst>
                            <p:cond delay="indefinite"/>
                          </p:stCondLst>
                          <p:childTnLst>
                            <p:par>
                              <p:cTn id="3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4" presetID="53" presetClass="entr" presetSubtype="1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6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8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1" dur="500"/>
                                            <p:tgtEl>
                                              <p:spTgt spid="11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2" fill="hold">
                          <p:stCondLst>
                            <p:cond delay="indefinite"/>
                          </p:stCondLst>
                          <p:childTnLst>
                            <p:par>
                              <p:cTn id="4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4" presetID="53" presetClass="entr" presetSubtype="1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6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7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8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1" dur="500"/>
                                            <p:tgtEl>
                                              <p:spTgt spid="1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8" grpId="0" animBg="1"/>
          <p:bldP spid="3" grpId="0" build="p">
            <p:tmplLst>
              <p:tmpl lvl="1">
                <p:tnLst>
                  <p:par>
                    <p:cTn presetID="10" presetClass="entr" presetSubtype="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3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500"/>
                            <p:tgtEl>
                              <p:spTgt spid="3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  <p:bldP spid="7" grpId="0"/>
          <p:bldP spid="10" grpId="0">
            <p:tmplLst>
              <p:tmpl>
                <p:tnLst>
                  <p:par>
                    <p:cTn presetID="10" presetClass="entr" presetSubtype="0" fill="hold" nodeType="withEffect">
                      <p:stCondLst>
                        <p:cond delay="50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500"/>
                            <p:tgtEl>
                              <p:spTgt spid="10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  <p:bldP spid="11" grpId="0" build="p">
            <p:tmplLst>
              <p:tmpl lvl="1">
                <p:tnLst>
                  <p:par>
                    <p:cTn presetID="10" presetClass="entr" presetSubtype="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500"/>
                            <p:tgtEl>
                              <p:spTgt spid="11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  <p:bldP spid="12" grpId="0" build="p">
            <p:tmplLst>
              <p:tmpl lvl="1">
                <p:tnLst>
                  <p:par>
                    <p:cTn presetID="10" presetClass="entr" presetSubtype="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2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500"/>
                            <p:tgtEl>
                              <p:spTgt spid="12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0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10" presetClass="entr" presetSubtype="0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2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35" presetClass="path" presetSubtype="0" accel="40000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Motion origin="layout" path="M -0.08107 -1.7284E-6 L -3.61111E-6 -1.7284E-6 " pathEditMode="relative" rAng="0" ptsTypes="AA">
                                          <p:cBhvr>
                                            <p:cTn id="18" dur="4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045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9" presetID="22" presetClass="entr" presetSubtype="1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1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2" fill="hold">
                          <p:stCondLst>
                            <p:cond delay="indefinite"/>
                          </p:stCondLst>
                          <p:childTnLst>
                            <p:par>
                              <p:cTn id="2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4" presetID="53" presetClass="entr" presetSubtype="1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6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8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1" dur="500"/>
                                            <p:tgtEl>
                                              <p:spTgt spid="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2" fill="hold">
                          <p:stCondLst>
                            <p:cond delay="indefinite"/>
                          </p:stCondLst>
                          <p:childTnLst>
                            <p:par>
                              <p:cTn id="3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4" presetID="53" presetClass="entr" presetSubtype="1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6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8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1" dur="500"/>
                                            <p:tgtEl>
                                              <p:spTgt spid="11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2" fill="hold">
                          <p:stCondLst>
                            <p:cond delay="indefinite"/>
                          </p:stCondLst>
                          <p:childTnLst>
                            <p:par>
                              <p:cTn id="4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4" presetID="53" presetClass="entr" presetSubtype="1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6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7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8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1" dur="500"/>
                                            <p:tgtEl>
                                              <p:spTgt spid="1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8" grpId="0" animBg="1"/>
          <p:bldP spid="3" grpId="0" build="p">
            <p:tmplLst>
              <p:tmpl lvl="1">
                <p:tnLst>
                  <p:par>
                    <p:cTn presetID="10" presetClass="entr" presetSubtype="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3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500"/>
                            <p:tgtEl>
                              <p:spTgt spid="3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  <p:bldP spid="7" grpId="0"/>
          <p:bldP spid="10" grpId="0">
            <p:tmplLst>
              <p:tmpl>
                <p:tnLst>
                  <p:par>
                    <p:cTn presetID="10" presetClass="entr" presetSubtype="0" fill="hold" nodeType="withEffect">
                      <p:stCondLst>
                        <p:cond delay="50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500"/>
                            <p:tgtEl>
                              <p:spTgt spid="10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  <p:bldP spid="11" grpId="0" build="p">
            <p:tmplLst>
              <p:tmpl lvl="1">
                <p:tnLst>
                  <p:par>
                    <p:cTn presetID="10" presetClass="entr" presetSubtype="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500"/>
                            <p:tgtEl>
                              <p:spTgt spid="11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  <p:bldP spid="12" grpId="0" build="p">
            <p:tmplLst>
              <p:tmpl lvl="1">
                <p:tnLst>
                  <p:par>
                    <p:cTn presetID="10" presetClass="entr" presetSubtype="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2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500"/>
                            <p:tgtEl>
                              <p:spTgt spid="12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</p:bldLst>
      </p:timing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Info 4 Lines - Magenta - Dark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200025" y="195264"/>
            <a:ext cx="4368800" cy="236678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200025" y="2692863"/>
            <a:ext cx="4368800" cy="22553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 userDrawn="1">
            <p:ph idx="1"/>
          </p:nvPr>
        </p:nvSpPr>
        <p:spPr>
          <a:xfrm>
            <a:off x="632012" y="3363838"/>
            <a:ext cx="3755571" cy="369794"/>
          </a:xfrm>
        </p:spPr>
        <p:txBody>
          <a:bodyPr anchor="ctr" anchorCtr="0"/>
          <a:lstStyle/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Picture Placeholder 23"/>
          <p:cNvSpPr>
            <a:spLocks noGrp="1"/>
          </p:cNvSpPr>
          <p:nvPr userDrawn="1">
            <p:ph type="pic" sz="quarter" idx="14"/>
          </p:nvPr>
        </p:nvSpPr>
        <p:spPr>
          <a:xfrm>
            <a:off x="4653976" y="195264"/>
            <a:ext cx="4288889" cy="445798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10" name="Text Placeholder 9"/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400049" y="195263"/>
            <a:ext cx="4168775" cy="2304479"/>
          </a:xfrm>
        </p:spPr>
        <p:txBody>
          <a:bodyPr anchor="t" anchorCtr="0">
            <a:noAutofit/>
          </a:bodyPr>
          <a:lstStyle>
            <a:lvl1pPr marL="0" indent="0">
              <a:buNone/>
              <a:defRPr sz="5400" cap="all" baseline="0">
                <a:latin typeface="+mj-lt"/>
              </a:defRPr>
            </a:lvl1pPr>
          </a:lstStyle>
          <a:p>
            <a:pPr lvl="0"/>
            <a:r>
              <a:rPr lang="en-US" dirty="0"/>
              <a:t>Insert name</a:t>
            </a:r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50" y="3459531"/>
            <a:ext cx="168478" cy="168478"/>
          </a:xfrm>
          <a:prstGeom prst="rect">
            <a:avLst/>
          </a:prstGeom>
        </p:spPr>
      </p:pic>
      <p:sp>
        <p:nvSpPr>
          <p:cNvPr id="11" name="Content Placeholder 2"/>
          <p:cNvSpPr>
            <a:spLocks noGrp="1"/>
          </p:cNvSpPr>
          <p:nvPr>
            <p:ph idx="16"/>
          </p:nvPr>
        </p:nvSpPr>
        <p:spPr>
          <a:xfrm>
            <a:off x="632012" y="3871128"/>
            <a:ext cx="3755571" cy="369794"/>
          </a:xfrm>
        </p:spPr>
        <p:txBody>
          <a:bodyPr anchor="ctr" anchorCtr="0"/>
          <a:lstStyle/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7"/>
          </p:nvPr>
        </p:nvSpPr>
        <p:spPr>
          <a:xfrm>
            <a:off x="632012" y="4378419"/>
            <a:ext cx="3755571" cy="369794"/>
          </a:xfrm>
        </p:spPr>
        <p:txBody>
          <a:bodyPr anchor="ctr" anchorCtr="0"/>
          <a:lstStyle/>
          <a:p>
            <a:pPr lvl="0"/>
            <a:r>
              <a:rPr lang="en-US"/>
              <a:t>Edit Master text styles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50" y="3969379"/>
            <a:ext cx="168478" cy="16847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50" y="4484768"/>
            <a:ext cx="168478" cy="168478"/>
          </a:xfrm>
          <a:prstGeom prst="rect">
            <a:avLst/>
          </a:prstGeom>
        </p:spPr>
      </p:pic>
      <p:grpSp>
        <p:nvGrpSpPr>
          <p:cNvPr id="6" name="Group 5"/>
          <p:cNvGrpSpPr>
            <a:grpSpLocks noChangeAspect="1"/>
          </p:cNvGrpSpPr>
          <p:nvPr userDrawn="1"/>
        </p:nvGrpSpPr>
        <p:grpSpPr bwMode="auto">
          <a:xfrm>
            <a:off x="3620140" y="2039521"/>
            <a:ext cx="875082" cy="769468"/>
            <a:chOff x="6077" y="1319"/>
            <a:chExt cx="290" cy="255"/>
          </a:xfrm>
        </p:grpSpPr>
        <p:sp>
          <p:nvSpPr>
            <p:cNvPr id="20" name="Freeform 6"/>
            <p:cNvSpPr>
              <a:spLocks noEditPoints="1"/>
            </p:cNvSpPr>
            <p:nvPr userDrawn="1"/>
          </p:nvSpPr>
          <p:spPr bwMode="auto">
            <a:xfrm>
              <a:off x="6176" y="1383"/>
              <a:ext cx="191" cy="191"/>
            </a:xfrm>
            <a:custGeom>
              <a:avLst/>
              <a:gdLst>
                <a:gd name="T0" fmla="*/ 21 w 81"/>
                <a:gd name="T1" fmla="*/ 4 h 81"/>
                <a:gd name="T2" fmla="*/ 20 w 81"/>
                <a:gd name="T3" fmla="*/ 7 h 81"/>
                <a:gd name="T4" fmla="*/ 22 w 81"/>
                <a:gd name="T5" fmla="*/ 14 h 81"/>
                <a:gd name="T6" fmla="*/ 21 w 81"/>
                <a:gd name="T7" fmla="*/ 18 h 81"/>
                <a:gd name="T8" fmla="*/ 17 w 81"/>
                <a:gd name="T9" fmla="*/ 22 h 81"/>
                <a:gd name="T10" fmla="*/ 13 w 81"/>
                <a:gd name="T11" fmla="*/ 24 h 81"/>
                <a:gd name="T12" fmla="*/ 6 w 81"/>
                <a:gd name="T13" fmla="*/ 22 h 81"/>
                <a:gd name="T14" fmla="*/ 3 w 81"/>
                <a:gd name="T15" fmla="*/ 24 h 81"/>
                <a:gd name="T16" fmla="*/ 0 w 81"/>
                <a:gd name="T17" fmla="*/ 39 h 81"/>
                <a:gd name="T18" fmla="*/ 1 w 81"/>
                <a:gd name="T19" fmla="*/ 41 h 81"/>
                <a:gd name="T20" fmla="*/ 9 w 81"/>
                <a:gd name="T21" fmla="*/ 43 h 81"/>
                <a:gd name="T22" fmla="*/ 11 w 81"/>
                <a:gd name="T23" fmla="*/ 46 h 81"/>
                <a:gd name="T24" fmla="*/ 13 w 81"/>
                <a:gd name="T25" fmla="*/ 52 h 81"/>
                <a:gd name="T26" fmla="*/ 12 w 81"/>
                <a:gd name="T27" fmla="*/ 56 h 81"/>
                <a:gd name="T28" fmla="*/ 7 w 81"/>
                <a:gd name="T29" fmla="*/ 61 h 81"/>
                <a:gd name="T30" fmla="*/ 7 w 81"/>
                <a:gd name="T31" fmla="*/ 64 h 81"/>
                <a:gd name="T32" fmla="*/ 19 w 81"/>
                <a:gd name="T33" fmla="*/ 75 h 81"/>
                <a:gd name="T34" fmla="*/ 22 w 81"/>
                <a:gd name="T35" fmla="*/ 74 h 81"/>
                <a:gd name="T36" fmla="*/ 27 w 81"/>
                <a:gd name="T37" fmla="*/ 69 h 81"/>
                <a:gd name="T38" fmla="*/ 30 w 81"/>
                <a:gd name="T39" fmla="*/ 68 h 81"/>
                <a:gd name="T40" fmla="*/ 35 w 81"/>
                <a:gd name="T41" fmla="*/ 70 h 81"/>
                <a:gd name="T42" fmla="*/ 40 w 81"/>
                <a:gd name="T43" fmla="*/ 72 h 81"/>
                <a:gd name="T44" fmla="*/ 42 w 81"/>
                <a:gd name="T45" fmla="*/ 79 h 81"/>
                <a:gd name="T46" fmla="*/ 44 w 81"/>
                <a:gd name="T47" fmla="*/ 81 h 81"/>
                <a:gd name="T48" fmla="*/ 59 w 81"/>
                <a:gd name="T49" fmla="*/ 76 h 81"/>
                <a:gd name="T50" fmla="*/ 61 w 81"/>
                <a:gd name="T51" fmla="*/ 73 h 81"/>
                <a:gd name="T52" fmla="*/ 59 w 81"/>
                <a:gd name="T53" fmla="*/ 66 h 81"/>
                <a:gd name="T54" fmla="*/ 60 w 81"/>
                <a:gd name="T55" fmla="*/ 63 h 81"/>
                <a:gd name="T56" fmla="*/ 64 w 81"/>
                <a:gd name="T57" fmla="*/ 58 h 81"/>
                <a:gd name="T58" fmla="*/ 68 w 81"/>
                <a:gd name="T59" fmla="*/ 57 h 81"/>
                <a:gd name="T60" fmla="*/ 75 w 81"/>
                <a:gd name="T61" fmla="*/ 58 h 81"/>
                <a:gd name="T62" fmla="*/ 77 w 81"/>
                <a:gd name="T63" fmla="*/ 57 h 81"/>
                <a:gd name="T64" fmla="*/ 81 w 81"/>
                <a:gd name="T65" fmla="*/ 42 h 81"/>
                <a:gd name="T66" fmla="*/ 79 w 81"/>
                <a:gd name="T67" fmla="*/ 39 h 81"/>
                <a:gd name="T68" fmla="*/ 72 w 81"/>
                <a:gd name="T69" fmla="*/ 37 h 81"/>
                <a:gd name="T70" fmla="*/ 69 w 81"/>
                <a:gd name="T71" fmla="*/ 35 h 81"/>
                <a:gd name="T72" fmla="*/ 68 w 81"/>
                <a:gd name="T73" fmla="*/ 29 h 81"/>
                <a:gd name="T74" fmla="*/ 68 w 81"/>
                <a:gd name="T75" fmla="*/ 25 h 81"/>
                <a:gd name="T76" fmla="*/ 73 w 81"/>
                <a:gd name="T77" fmla="*/ 20 h 81"/>
                <a:gd name="T78" fmla="*/ 73 w 81"/>
                <a:gd name="T79" fmla="*/ 16 h 81"/>
                <a:gd name="T80" fmla="*/ 62 w 81"/>
                <a:gd name="T81" fmla="*/ 6 h 81"/>
                <a:gd name="T82" fmla="*/ 59 w 81"/>
                <a:gd name="T83" fmla="*/ 6 h 81"/>
                <a:gd name="T84" fmla="*/ 54 w 81"/>
                <a:gd name="T85" fmla="*/ 11 h 81"/>
                <a:gd name="T86" fmla="*/ 51 w 81"/>
                <a:gd name="T87" fmla="*/ 12 h 81"/>
                <a:gd name="T88" fmla="*/ 45 w 81"/>
                <a:gd name="T89" fmla="*/ 11 h 81"/>
                <a:gd name="T90" fmla="*/ 41 w 81"/>
                <a:gd name="T91" fmla="*/ 8 h 81"/>
                <a:gd name="T92" fmla="*/ 39 w 81"/>
                <a:gd name="T93" fmla="*/ 1 h 81"/>
                <a:gd name="T94" fmla="*/ 36 w 81"/>
                <a:gd name="T95" fmla="*/ 0 h 81"/>
                <a:gd name="T96" fmla="*/ 21 w 81"/>
                <a:gd name="T97" fmla="*/ 4 h 81"/>
                <a:gd name="T98" fmla="*/ 59 w 81"/>
                <a:gd name="T99" fmla="*/ 34 h 81"/>
                <a:gd name="T100" fmla="*/ 46 w 81"/>
                <a:gd name="T101" fmla="*/ 60 h 81"/>
                <a:gd name="T102" fmla="*/ 20 w 81"/>
                <a:gd name="T103" fmla="*/ 46 h 81"/>
                <a:gd name="T104" fmla="*/ 34 w 81"/>
                <a:gd name="T105" fmla="*/ 21 h 81"/>
                <a:gd name="T106" fmla="*/ 59 w 81"/>
                <a:gd name="T107" fmla="*/ 34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81" h="81">
                  <a:moveTo>
                    <a:pt x="21" y="4"/>
                  </a:moveTo>
                  <a:cubicBezTo>
                    <a:pt x="20" y="5"/>
                    <a:pt x="20" y="6"/>
                    <a:pt x="20" y="7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22" y="15"/>
                    <a:pt x="22" y="17"/>
                    <a:pt x="21" y="18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6" y="23"/>
                    <a:pt x="14" y="24"/>
                    <a:pt x="13" y="24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5" y="22"/>
                    <a:pt x="4" y="22"/>
                    <a:pt x="3" y="24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0"/>
                    <a:pt x="0" y="41"/>
                    <a:pt x="1" y="41"/>
                  </a:cubicBezTo>
                  <a:cubicBezTo>
                    <a:pt x="9" y="43"/>
                    <a:pt x="9" y="43"/>
                    <a:pt x="9" y="43"/>
                  </a:cubicBezTo>
                  <a:cubicBezTo>
                    <a:pt x="10" y="43"/>
                    <a:pt x="11" y="44"/>
                    <a:pt x="11" y="46"/>
                  </a:cubicBezTo>
                  <a:cubicBezTo>
                    <a:pt x="13" y="52"/>
                    <a:pt x="13" y="52"/>
                    <a:pt x="13" y="52"/>
                  </a:cubicBezTo>
                  <a:cubicBezTo>
                    <a:pt x="13" y="53"/>
                    <a:pt x="13" y="55"/>
                    <a:pt x="12" y="56"/>
                  </a:cubicBezTo>
                  <a:cubicBezTo>
                    <a:pt x="7" y="61"/>
                    <a:pt x="7" y="61"/>
                    <a:pt x="7" y="61"/>
                  </a:cubicBezTo>
                  <a:cubicBezTo>
                    <a:pt x="7" y="62"/>
                    <a:pt x="7" y="63"/>
                    <a:pt x="7" y="64"/>
                  </a:cubicBezTo>
                  <a:cubicBezTo>
                    <a:pt x="19" y="75"/>
                    <a:pt x="19" y="75"/>
                    <a:pt x="19" y="75"/>
                  </a:cubicBezTo>
                  <a:cubicBezTo>
                    <a:pt x="20" y="75"/>
                    <a:pt x="21" y="75"/>
                    <a:pt x="22" y="74"/>
                  </a:cubicBezTo>
                  <a:cubicBezTo>
                    <a:pt x="27" y="69"/>
                    <a:pt x="27" y="69"/>
                    <a:pt x="27" y="69"/>
                  </a:cubicBezTo>
                  <a:cubicBezTo>
                    <a:pt x="28" y="68"/>
                    <a:pt x="29" y="68"/>
                    <a:pt x="30" y="68"/>
                  </a:cubicBezTo>
                  <a:cubicBezTo>
                    <a:pt x="31" y="69"/>
                    <a:pt x="34" y="69"/>
                    <a:pt x="35" y="70"/>
                  </a:cubicBezTo>
                  <a:cubicBezTo>
                    <a:pt x="36" y="70"/>
                    <a:pt x="39" y="71"/>
                    <a:pt x="40" y="72"/>
                  </a:cubicBezTo>
                  <a:cubicBezTo>
                    <a:pt x="42" y="79"/>
                    <a:pt x="42" y="79"/>
                    <a:pt x="42" y="79"/>
                  </a:cubicBezTo>
                  <a:cubicBezTo>
                    <a:pt x="42" y="80"/>
                    <a:pt x="43" y="81"/>
                    <a:pt x="44" y="81"/>
                  </a:cubicBezTo>
                  <a:cubicBezTo>
                    <a:pt x="59" y="76"/>
                    <a:pt x="59" y="76"/>
                    <a:pt x="59" y="76"/>
                  </a:cubicBezTo>
                  <a:cubicBezTo>
                    <a:pt x="60" y="76"/>
                    <a:pt x="61" y="74"/>
                    <a:pt x="61" y="73"/>
                  </a:cubicBezTo>
                  <a:cubicBezTo>
                    <a:pt x="59" y="66"/>
                    <a:pt x="59" y="66"/>
                    <a:pt x="59" y="66"/>
                  </a:cubicBezTo>
                  <a:cubicBezTo>
                    <a:pt x="58" y="65"/>
                    <a:pt x="59" y="64"/>
                    <a:pt x="60" y="63"/>
                  </a:cubicBezTo>
                  <a:cubicBezTo>
                    <a:pt x="64" y="58"/>
                    <a:pt x="64" y="58"/>
                    <a:pt x="64" y="58"/>
                  </a:cubicBezTo>
                  <a:cubicBezTo>
                    <a:pt x="65" y="57"/>
                    <a:pt x="66" y="56"/>
                    <a:pt x="68" y="57"/>
                  </a:cubicBezTo>
                  <a:cubicBezTo>
                    <a:pt x="75" y="58"/>
                    <a:pt x="75" y="58"/>
                    <a:pt x="75" y="58"/>
                  </a:cubicBezTo>
                  <a:cubicBezTo>
                    <a:pt x="76" y="59"/>
                    <a:pt x="77" y="58"/>
                    <a:pt x="77" y="57"/>
                  </a:cubicBezTo>
                  <a:cubicBezTo>
                    <a:pt x="81" y="42"/>
                    <a:pt x="81" y="42"/>
                    <a:pt x="81" y="42"/>
                  </a:cubicBezTo>
                  <a:cubicBezTo>
                    <a:pt x="81" y="40"/>
                    <a:pt x="80" y="39"/>
                    <a:pt x="79" y="39"/>
                  </a:cubicBezTo>
                  <a:cubicBezTo>
                    <a:pt x="72" y="37"/>
                    <a:pt x="72" y="37"/>
                    <a:pt x="72" y="37"/>
                  </a:cubicBezTo>
                  <a:cubicBezTo>
                    <a:pt x="71" y="37"/>
                    <a:pt x="70" y="36"/>
                    <a:pt x="69" y="35"/>
                  </a:cubicBezTo>
                  <a:cubicBezTo>
                    <a:pt x="68" y="29"/>
                    <a:pt x="68" y="29"/>
                    <a:pt x="68" y="29"/>
                  </a:cubicBezTo>
                  <a:cubicBezTo>
                    <a:pt x="67" y="27"/>
                    <a:pt x="67" y="26"/>
                    <a:pt x="68" y="25"/>
                  </a:cubicBezTo>
                  <a:cubicBezTo>
                    <a:pt x="73" y="20"/>
                    <a:pt x="73" y="20"/>
                    <a:pt x="73" y="20"/>
                  </a:cubicBezTo>
                  <a:cubicBezTo>
                    <a:pt x="74" y="19"/>
                    <a:pt x="74" y="17"/>
                    <a:pt x="73" y="16"/>
                  </a:cubicBezTo>
                  <a:cubicBezTo>
                    <a:pt x="62" y="6"/>
                    <a:pt x="62" y="6"/>
                    <a:pt x="62" y="6"/>
                  </a:cubicBezTo>
                  <a:cubicBezTo>
                    <a:pt x="61" y="5"/>
                    <a:pt x="60" y="5"/>
                    <a:pt x="59" y="6"/>
                  </a:cubicBezTo>
                  <a:cubicBezTo>
                    <a:pt x="54" y="11"/>
                    <a:pt x="54" y="11"/>
                    <a:pt x="54" y="11"/>
                  </a:cubicBezTo>
                  <a:cubicBezTo>
                    <a:pt x="53" y="12"/>
                    <a:pt x="51" y="13"/>
                    <a:pt x="51" y="12"/>
                  </a:cubicBezTo>
                  <a:cubicBezTo>
                    <a:pt x="50" y="12"/>
                    <a:pt x="46" y="11"/>
                    <a:pt x="45" y="11"/>
                  </a:cubicBezTo>
                  <a:cubicBezTo>
                    <a:pt x="44" y="11"/>
                    <a:pt x="41" y="9"/>
                    <a:pt x="41" y="8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39" y="0"/>
                    <a:pt x="37" y="0"/>
                    <a:pt x="36" y="0"/>
                  </a:cubicBezTo>
                  <a:lnTo>
                    <a:pt x="21" y="4"/>
                  </a:lnTo>
                  <a:close/>
                  <a:moveTo>
                    <a:pt x="59" y="34"/>
                  </a:moveTo>
                  <a:cubicBezTo>
                    <a:pt x="63" y="45"/>
                    <a:pt x="56" y="56"/>
                    <a:pt x="46" y="60"/>
                  </a:cubicBezTo>
                  <a:cubicBezTo>
                    <a:pt x="35" y="63"/>
                    <a:pt x="24" y="57"/>
                    <a:pt x="20" y="46"/>
                  </a:cubicBezTo>
                  <a:cubicBezTo>
                    <a:pt x="17" y="35"/>
                    <a:pt x="23" y="24"/>
                    <a:pt x="34" y="21"/>
                  </a:cubicBezTo>
                  <a:cubicBezTo>
                    <a:pt x="45" y="18"/>
                    <a:pt x="56" y="24"/>
                    <a:pt x="59" y="3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1" name="Freeform 7"/>
            <p:cNvSpPr>
              <a:spLocks noEditPoints="1"/>
            </p:cNvSpPr>
            <p:nvPr userDrawn="1"/>
          </p:nvSpPr>
          <p:spPr bwMode="auto">
            <a:xfrm>
              <a:off x="6211" y="1418"/>
              <a:ext cx="118" cy="118"/>
            </a:xfrm>
            <a:custGeom>
              <a:avLst/>
              <a:gdLst>
                <a:gd name="T0" fmla="*/ 46 w 50"/>
                <a:gd name="T1" fmla="*/ 19 h 50"/>
                <a:gd name="T2" fmla="*/ 31 w 50"/>
                <a:gd name="T3" fmla="*/ 47 h 50"/>
                <a:gd name="T4" fmla="*/ 3 w 50"/>
                <a:gd name="T5" fmla="*/ 32 h 50"/>
                <a:gd name="T6" fmla="*/ 18 w 50"/>
                <a:gd name="T7" fmla="*/ 4 h 50"/>
                <a:gd name="T8" fmla="*/ 46 w 50"/>
                <a:gd name="T9" fmla="*/ 19 h 50"/>
                <a:gd name="T10" fmla="*/ 10 w 50"/>
                <a:gd name="T11" fmla="*/ 30 h 50"/>
                <a:gd name="T12" fmla="*/ 29 w 50"/>
                <a:gd name="T13" fmla="*/ 41 h 50"/>
                <a:gd name="T14" fmla="*/ 40 w 50"/>
                <a:gd name="T15" fmla="*/ 21 h 50"/>
                <a:gd name="T16" fmla="*/ 20 w 50"/>
                <a:gd name="T17" fmla="*/ 10 h 50"/>
                <a:gd name="T18" fmla="*/ 10 w 50"/>
                <a:gd name="T19" fmla="*/ 3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0" h="50">
                  <a:moveTo>
                    <a:pt x="46" y="19"/>
                  </a:moveTo>
                  <a:cubicBezTo>
                    <a:pt x="50" y="31"/>
                    <a:pt x="43" y="43"/>
                    <a:pt x="31" y="47"/>
                  </a:cubicBezTo>
                  <a:cubicBezTo>
                    <a:pt x="20" y="50"/>
                    <a:pt x="7" y="44"/>
                    <a:pt x="3" y="32"/>
                  </a:cubicBezTo>
                  <a:cubicBezTo>
                    <a:pt x="0" y="20"/>
                    <a:pt x="7" y="7"/>
                    <a:pt x="18" y="4"/>
                  </a:cubicBezTo>
                  <a:cubicBezTo>
                    <a:pt x="30" y="0"/>
                    <a:pt x="43" y="7"/>
                    <a:pt x="46" y="19"/>
                  </a:cubicBezTo>
                  <a:moveTo>
                    <a:pt x="10" y="30"/>
                  </a:moveTo>
                  <a:cubicBezTo>
                    <a:pt x="12" y="38"/>
                    <a:pt x="21" y="43"/>
                    <a:pt x="29" y="41"/>
                  </a:cubicBezTo>
                  <a:cubicBezTo>
                    <a:pt x="38" y="38"/>
                    <a:pt x="43" y="29"/>
                    <a:pt x="40" y="21"/>
                  </a:cubicBezTo>
                  <a:cubicBezTo>
                    <a:pt x="38" y="12"/>
                    <a:pt x="29" y="8"/>
                    <a:pt x="20" y="10"/>
                  </a:cubicBezTo>
                  <a:cubicBezTo>
                    <a:pt x="12" y="13"/>
                    <a:pt x="7" y="21"/>
                    <a:pt x="10" y="30"/>
                  </a:cubicBezTo>
                </a:path>
              </a:pathLst>
            </a:custGeom>
            <a:solidFill>
              <a:srgbClr val="0073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2" name="Freeform 8"/>
            <p:cNvSpPr>
              <a:spLocks noEditPoints="1"/>
            </p:cNvSpPr>
            <p:nvPr userDrawn="1"/>
          </p:nvSpPr>
          <p:spPr bwMode="auto">
            <a:xfrm>
              <a:off x="6077" y="1319"/>
              <a:ext cx="113" cy="113"/>
            </a:xfrm>
            <a:custGeom>
              <a:avLst/>
              <a:gdLst>
                <a:gd name="T0" fmla="*/ 13 w 48"/>
                <a:gd name="T1" fmla="*/ 3 h 48"/>
                <a:gd name="T2" fmla="*/ 12 w 48"/>
                <a:gd name="T3" fmla="*/ 5 h 48"/>
                <a:gd name="T4" fmla="*/ 13 w 48"/>
                <a:gd name="T5" fmla="*/ 9 h 48"/>
                <a:gd name="T6" fmla="*/ 12 w 48"/>
                <a:gd name="T7" fmla="*/ 11 h 48"/>
                <a:gd name="T8" fmla="*/ 10 w 48"/>
                <a:gd name="T9" fmla="*/ 14 h 48"/>
                <a:gd name="T10" fmla="*/ 8 w 48"/>
                <a:gd name="T11" fmla="*/ 14 h 48"/>
                <a:gd name="T12" fmla="*/ 4 w 48"/>
                <a:gd name="T13" fmla="*/ 13 h 48"/>
                <a:gd name="T14" fmla="*/ 2 w 48"/>
                <a:gd name="T15" fmla="*/ 14 h 48"/>
                <a:gd name="T16" fmla="*/ 0 w 48"/>
                <a:gd name="T17" fmla="*/ 23 h 48"/>
                <a:gd name="T18" fmla="*/ 1 w 48"/>
                <a:gd name="T19" fmla="*/ 25 h 48"/>
                <a:gd name="T20" fmla="*/ 5 w 48"/>
                <a:gd name="T21" fmla="*/ 26 h 48"/>
                <a:gd name="T22" fmla="*/ 7 w 48"/>
                <a:gd name="T23" fmla="*/ 27 h 48"/>
                <a:gd name="T24" fmla="*/ 8 w 48"/>
                <a:gd name="T25" fmla="*/ 31 h 48"/>
                <a:gd name="T26" fmla="*/ 7 w 48"/>
                <a:gd name="T27" fmla="*/ 33 h 48"/>
                <a:gd name="T28" fmla="*/ 4 w 48"/>
                <a:gd name="T29" fmla="*/ 36 h 48"/>
                <a:gd name="T30" fmla="*/ 5 w 48"/>
                <a:gd name="T31" fmla="*/ 38 h 48"/>
                <a:gd name="T32" fmla="*/ 11 w 48"/>
                <a:gd name="T33" fmla="*/ 44 h 48"/>
                <a:gd name="T34" fmla="*/ 13 w 48"/>
                <a:gd name="T35" fmla="*/ 44 h 48"/>
                <a:gd name="T36" fmla="*/ 16 w 48"/>
                <a:gd name="T37" fmla="*/ 41 h 48"/>
                <a:gd name="T38" fmla="*/ 18 w 48"/>
                <a:gd name="T39" fmla="*/ 41 h 48"/>
                <a:gd name="T40" fmla="*/ 21 w 48"/>
                <a:gd name="T41" fmla="*/ 41 h 48"/>
                <a:gd name="T42" fmla="*/ 23 w 48"/>
                <a:gd name="T43" fmla="*/ 43 h 48"/>
                <a:gd name="T44" fmla="*/ 25 w 48"/>
                <a:gd name="T45" fmla="*/ 47 h 48"/>
                <a:gd name="T46" fmla="*/ 26 w 48"/>
                <a:gd name="T47" fmla="*/ 48 h 48"/>
                <a:gd name="T48" fmla="*/ 35 w 48"/>
                <a:gd name="T49" fmla="*/ 45 h 48"/>
                <a:gd name="T50" fmla="*/ 36 w 48"/>
                <a:gd name="T51" fmla="*/ 44 h 48"/>
                <a:gd name="T52" fmla="*/ 35 w 48"/>
                <a:gd name="T53" fmla="*/ 39 h 48"/>
                <a:gd name="T54" fmla="*/ 35 w 48"/>
                <a:gd name="T55" fmla="*/ 37 h 48"/>
                <a:gd name="T56" fmla="*/ 38 w 48"/>
                <a:gd name="T57" fmla="*/ 35 h 48"/>
                <a:gd name="T58" fmla="*/ 40 w 48"/>
                <a:gd name="T59" fmla="*/ 34 h 48"/>
                <a:gd name="T60" fmla="*/ 44 w 48"/>
                <a:gd name="T61" fmla="*/ 35 h 48"/>
                <a:gd name="T62" fmla="*/ 46 w 48"/>
                <a:gd name="T63" fmla="*/ 34 h 48"/>
                <a:gd name="T64" fmla="*/ 48 w 48"/>
                <a:gd name="T65" fmla="*/ 25 h 48"/>
                <a:gd name="T66" fmla="*/ 47 w 48"/>
                <a:gd name="T67" fmla="*/ 23 h 48"/>
                <a:gd name="T68" fmla="*/ 43 w 48"/>
                <a:gd name="T69" fmla="*/ 22 h 48"/>
                <a:gd name="T70" fmla="*/ 41 w 48"/>
                <a:gd name="T71" fmla="*/ 21 h 48"/>
                <a:gd name="T72" fmla="*/ 40 w 48"/>
                <a:gd name="T73" fmla="*/ 17 h 48"/>
                <a:gd name="T74" fmla="*/ 40 w 48"/>
                <a:gd name="T75" fmla="*/ 15 h 48"/>
                <a:gd name="T76" fmla="*/ 43 w 48"/>
                <a:gd name="T77" fmla="*/ 12 h 48"/>
                <a:gd name="T78" fmla="*/ 43 w 48"/>
                <a:gd name="T79" fmla="*/ 10 h 48"/>
                <a:gd name="T80" fmla="*/ 37 w 48"/>
                <a:gd name="T81" fmla="*/ 4 h 48"/>
                <a:gd name="T82" fmla="*/ 35 w 48"/>
                <a:gd name="T83" fmla="*/ 4 h 48"/>
                <a:gd name="T84" fmla="*/ 32 w 48"/>
                <a:gd name="T85" fmla="*/ 7 h 48"/>
                <a:gd name="T86" fmla="*/ 30 w 48"/>
                <a:gd name="T87" fmla="*/ 8 h 48"/>
                <a:gd name="T88" fmla="*/ 27 w 48"/>
                <a:gd name="T89" fmla="*/ 7 h 48"/>
                <a:gd name="T90" fmla="*/ 24 w 48"/>
                <a:gd name="T91" fmla="*/ 5 h 48"/>
                <a:gd name="T92" fmla="*/ 23 w 48"/>
                <a:gd name="T93" fmla="*/ 1 h 48"/>
                <a:gd name="T94" fmla="*/ 21 w 48"/>
                <a:gd name="T95" fmla="*/ 0 h 48"/>
                <a:gd name="T96" fmla="*/ 13 w 48"/>
                <a:gd name="T97" fmla="*/ 3 h 48"/>
                <a:gd name="T98" fmla="*/ 35 w 48"/>
                <a:gd name="T99" fmla="*/ 21 h 48"/>
                <a:gd name="T100" fmla="*/ 27 w 48"/>
                <a:gd name="T101" fmla="*/ 36 h 48"/>
                <a:gd name="T102" fmla="*/ 12 w 48"/>
                <a:gd name="T103" fmla="*/ 28 h 48"/>
                <a:gd name="T104" fmla="*/ 20 w 48"/>
                <a:gd name="T105" fmla="*/ 13 h 48"/>
                <a:gd name="T106" fmla="*/ 35 w 48"/>
                <a:gd name="T107" fmla="*/ 21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8" h="48">
                  <a:moveTo>
                    <a:pt x="13" y="3"/>
                  </a:moveTo>
                  <a:cubicBezTo>
                    <a:pt x="12" y="3"/>
                    <a:pt x="12" y="4"/>
                    <a:pt x="12" y="5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3" y="9"/>
                    <a:pt x="13" y="10"/>
                    <a:pt x="12" y="11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9" y="14"/>
                    <a:pt x="9" y="15"/>
                    <a:pt x="8" y="14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3" y="13"/>
                    <a:pt x="2" y="14"/>
                    <a:pt x="2" y="14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4"/>
                    <a:pt x="0" y="25"/>
                    <a:pt x="1" y="25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6" y="26"/>
                    <a:pt x="7" y="27"/>
                    <a:pt x="7" y="27"/>
                  </a:cubicBezTo>
                  <a:cubicBezTo>
                    <a:pt x="8" y="31"/>
                    <a:pt x="8" y="31"/>
                    <a:pt x="8" y="31"/>
                  </a:cubicBezTo>
                  <a:cubicBezTo>
                    <a:pt x="8" y="32"/>
                    <a:pt x="8" y="33"/>
                    <a:pt x="7" y="33"/>
                  </a:cubicBezTo>
                  <a:cubicBezTo>
                    <a:pt x="4" y="36"/>
                    <a:pt x="4" y="36"/>
                    <a:pt x="4" y="36"/>
                  </a:cubicBezTo>
                  <a:cubicBezTo>
                    <a:pt x="4" y="37"/>
                    <a:pt x="4" y="38"/>
                    <a:pt x="5" y="38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2" y="45"/>
                    <a:pt x="13" y="45"/>
                    <a:pt x="13" y="44"/>
                  </a:cubicBezTo>
                  <a:cubicBezTo>
                    <a:pt x="16" y="41"/>
                    <a:pt x="16" y="41"/>
                    <a:pt x="16" y="41"/>
                  </a:cubicBezTo>
                  <a:cubicBezTo>
                    <a:pt x="16" y="41"/>
                    <a:pt x="17" y="40"/>
                    <a:pt x="18" y="41"/>
                  </a:cubicBezTo>
                  <a:cubicBezTo>
                    <a:pt x="18" y="41"/>
                    <a:pt x="20" y="41"/>
                    <a:pt x="21" y="41"/>
                  </a:cubicBezTo>
                  <a:cubicBezTo>
                    <a:pt x="22" y="42"/>
                    <a:pt x="23" y="42"/>
                    <a:pt x="23" y="43"/>
                  </a:cubicBezTo>
                  <a:cubicBezTo>
                    <a:pt x="25" y="47"/>
                    <a:pt x="25" y="47"/>
                    <a:pt x="25" y="47"/>
                  </a:cubicBezTo>
                  <a:cubicBezTo>
                    <a:pt x="25" y="48"/>
                    <a:pt x="26" y="48"/>
                    <a:pt x="26" y="48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6" y="45"/>
                    <a:pt x="36" y="44"/>
                    <a:pt x="36" y="44"/>
                  </a:cubicBezTo>
                  <a:cubicBezTo>
                    <a:pt x="35" y="39"/>
                    <a:pt x="35" y="39"/>
                    <a:pt x="35" y="39"/>
                  </a:cubicBezTo>
                  <a:cubicBezTo>
                    <a:pt x="34" y="39"/>
                    <a:pt x="35" y="38"/>
                    <a:pt x="35" y="37"/>
                  </a:cubicBezTo>
                  <a:cubicBezTo>
                    <a:pt x="38" y="35"/>
                    <a:pt x="38" y="35"/>
                    <a:pt x="38" y="35"/>
                  </a:cubicBezTo>
                  <a:cubicBezTo>
                    <a:pt x="38" y="34"/>
                    <a:pt x="39" y="34"/>
                    <a:pt x="40" y="34"/>
                  </a:cubicBezTo>
                  <a:cubicBezTo>
                    <a:pt x="44" y="35"/>
                    <a:pt x="44" y="35"/>
                    <a:pt x="44" y="35"/>
                  </a:cubicBezTo>
                  <a:cubicBezTo>
                    <a:pt x="45" y="35"/>
                    <a:pt x="45" y="35"/>
                    <a:pt x="46" y="34"/>
                  </a:cubicBezTo>
                  <a:cubicBezTo>
                    <a:pt x="48" y="25"/>
                    <a:pt x="48" y="25"/>
                    <a:pt x="48" y="25"/>
                  </a:cubicBezTo>
                  <a:cubicBezTo>
                    <a:pt x="48" y="24"/>
                    <a:pt x="47" y="24"/>
                    <a:pt x="47" y="23"/>
                  </a:cubicBezTo>
                  <a:cubicBezTo>
                    <a:pt x="43" y="22"/>
                    <a:pt x="43" y="22"/>
                    <a:pt x="43" y="22"/>
                  </a:cubicBezTo>
                  <a:cubicBezTo>
                    <a:pt x="42" y="22"/>
                    <a:pt x="41" y="22"/>
                    <a:pt x="41" y="21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0" y="17"/>
                    <a:pt x="40" y="16"/>
                    <a:pt x="40" y="15"/>
                  </a:cubicBezTo>
                  <a:cubicBezTo>
                    <a:pt x="43" y="12"/>
                    <a:pt x="43" y="12"/>
                    <a:pt x="43" y="12"/>
                  </a:cubicBezTo>
                  <a:cubicBezTo>
                    <a:pt x="44" y="11"/>
                    <a:pt x="44" y="11"/>
                    <a:pt x="43" y="10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6" y="3"/>
                    <a:pt x="35" y="3"/>
                    <a:pt x="35" y="4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1" y="8"/>
                    <a:pt x="30" y="8"/>
                    <a:pt x="30" y="8"/>
                  </a:cubicBezTo>
                  <a:cubicBezTo>
                    <a:pt x="29" y="7"/>
                    <a:pt x="27" y="7"/>
                    <a:pt x="27" y="7"/>
                  </a:cubicBezTo>
                  <a:cubicBezTo>
                    <a:pt x="26" y="7"/>
                    <a:pt x="24" y="6"/>
                    <a:pt x="24" y="5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2" y="0"/>
                    <a:pt x="21" y="0"/>
                  </a:cubicBezTo>
                  <a:lnTo>
                    <a:pt x="13" y="3"/>
                  </a:lnTo>
                  <a:close/>
                  <a:moveTo>
                    <a:pt x="35" y="21"/>
                  </a:moveTo>
                  <a:cubicBezTo>
                    <a:pt x="37" y="27"/>
                    <a:pt x="33" y="34"/>
                    <a:pt x="27" y="36"/>
                  </a:cubicBezTo>
                  <a:cubicBezTo>
                    <a:pt x="21" y="37"/>
                    <a:pt x="14" y="34"/>
                    <a:pt x="12" y="28"/>
                  </a:cubicBezTo>
                  <a:cubicBezTo>
                    <a:pt x="10" y="21"/>
                    <a:pt x="14" y="15"/>
                    <a:pt x="20" y="13"/>
                  </a:cubicBezTo>
                  <a:cubicBezTo>
                    <a:pt x="26" y="11"/>
                    <a:pt x="33" y="14"/>
                    <a:pt x="35" y="21"/>
                  </a:cubicBezTo>
                </a:path>
              </a:pathLst>
            </a:custGeom>
            <a:solidFill>
              <a:srgbClr val="0073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3" name="Freeform 9"/>
            <p:cNvSpPr>
              <a:spLocks noEditPoints="1"/>
            </p:cNvSpPr>
            <p:nvPr userDrawn="1"/>
          </p:nvSpPr>
          <p:spPr bwMode="auto">
            <a:xfrm>
              <a:off x="6093" y="1338"/>
              <a:ext cx="78" cy="75"/>
            </a:xfrm>
            <a:custGeom>
              <a:avLst/>
              <a:gdLst>
                <a:gd name="T0" fmla="*/ 31 w 33"/>
                <a:gd name="T1" fmla="*/ 12 h 32"/>
                <a:gd name="T2" fmla="*/ 21 w 33"/>
                <a:gd name="T3" fmla="*/ 30 h 32"/>
                <a:gd name="T4" fmla="*/ 3 w 33"/>
                <a:gd name="T5" fmla="*/ 20 h 32"/>
                <a:gd name="T6" fmla="*/ 12 w 33"/>
                <a:gd name="T7" fmla="*/ 2 h 32"/>
                <a:gd name="T8" fmla="*/ 31 w 33"/>
                <a:gd name="T9" fmla="*/ 12 h 32"/>
                <a:gd name="T10" fmla="*/ 7 w 33"/>
                <a:gd name="T11" fmla="*/ 19 h 32"/>
                <a:gd name="T12" fmla="*/ 20 w 33"/>
                <a:gd name="T13" fmla="*/ 26 h 32"/>
                <a:gd name="T14" fmla="*/ 26 w 33"/>
                <a:gd name="T15" fmla="*/ 13 h 32"/>
                <a:gd name="T16" fmla="*/ 14 w 33"/>
                <a:gd name="T17" fmla="*/ 6 h 32"/>
                <a:gd name="T18" fmla="*/ 7 w 33"/>
                <a:gd name="T19" fmla="*/ 19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3" h="32">
                  <a:moveTo>
                    <a:pt x="31" y="12"/>
                  </a:moveTo>
                  <a:cubicBezTo>
                    <a:pt x="33" y="20"/>
                    <a:pt x="28" y="28"/>
                    <a:pt x="21" y="30"/>
                  </a:cubicBezTo>
                  <a:cubicBezTo>
                    <a:pt x="13" y="32"/>
                    <a:pt x="5" y="28"/>
                    <a:pt x="3" y="20"/>
                  </a:cubicBezTo>
                  <a:cubicBezTo>
                    <a:pt x="0" y="13"/>
                    <a:pt x="5" y="5"/>
                    <a:pt x="12" y="2"/>
                  </a:cubicBezTo>
                  <a:cubicBezTo>
                    <a:pt x="20" y="0"/>
                    <a:pt x="28" y="4"/>
                    <a:pt x="31" y="12"/>
                  </a:cubicBezTo>
                  <a:moveTo>
                    <a:pt x="7" y="19"/>
                  </a:moveTo>
                  <a:cubicBezTo>
                    <a:pt x="8" y="25"/>
                    <a:pt x="14" y="28"/>
                    <a:pt x="20" y="26"/>
                  </a:cubicBezTo>
                  <a:cubicBezTo>
                    <a:pt x="25" y="24"/>
                    <a:pt x="28" y="19"/>
                    <a:pt x="26" y="13"/>
                  </a:cubicBezTo>
                  <a:cubicBezTo>
                    <a:pt x="25" y="8"/>
                    <a:pt x="19" y="5"/>
                    <a:pt x="14" y="6"/>
                  </a:cubicBezTo>
                  <a:cubicBezTo>
                    <a:pt x="8" y="8"/>
                    <a:pt x="5" y="14"/>
                    <a:pt x="7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17" name="Content Placeholder 2"/>
          <p:cNvSpPr>
            <a:spLocks noGrp="1"/>
          </p:cNvSpPr>
          <p:nvPr>
            <p:ph idx="18"/>
          </p:nvPr>
        </p:nvSpPr>
        <p:spPr>
          <a:xfrm>
            <a:off x="632012" y="2871292"/>
            <a:ext cx="3755571" cy="369794"/>
          </a:xfrm>
        </p:spPr>
        <p:txBody>
          <a:bodyPr anchor="ctr" anchorCtr="0"/>
          <a:lstStyle/>
          <a:p>
            <a:pPr lvl="0"/>
            <a:r>
              <a:rPr lang="en-US"/>
              <a:t>Edit Master text styles</a:t>
            </a: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49" y="2968016"/>
            <a:ext cx="168478" cy="168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641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0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10" presetClass="entr" presetSubtype="0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2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35" presetClass="path" presetSubtype="0" accel="40000" fill="hold" nodeType="withEffect" p14:presetBounceEnd="48000">
                                      <p:stCondLst>
                                        <p:cond delay="800"/>
                                      </p:stCondLst>
                                      <p:childTnLst>
                                        <p:animMotion origin="layout" path="M -0.08108 3.7037E-6 L 0 3.7037E-6 " pathEditMode="relative" rAng="0" ptsTypes="AA" p14:bounceEnd="48000">
                                          <p:cBhvr>
                                            <p:cTn id="18" dur="4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045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9" presetID="22" presetClass="entr" presetSubtype="1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1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2" fill="hold">
                          <p:stCondLst>
                            <p:cond delay="indefinite"/>
                          </p:stCondLst>
                          <p:childTnLst>
                            <p:par>
                              <p:cTn id="2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4" presetID="53" presetClass="entr" presetSubtype="1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6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8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1" dur="500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2" fill="hold">
                          <p:stCondLst>
                            <p:cond delay="indefinite"/>
                          </p:stCondLst>
                          <p:childTnLst>
                            <p:par>
                              <p:cTn id="3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4" presetID="53" presetClass="entr" presetSubtype="1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6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8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1" dur="500"/>
                                            <p:tgtEl>
                                              <p:spTgt spid="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2" fill="hold">
                          <p:stCondLst>
                            <p:cond delay="indefinite"/>
                          </p:stCondLst>
                          <p:childTnLst>
                            <p:par>
                              <p:cTn id="4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4" presetID="53" presetClass="entr" presetSubtype="1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6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7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8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1" dur="500"/>
                                            <p:tgtEl>
                                              <p:spTgt spid="11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2" fill="hold">
                          <p:stCondLst>
                            <p:cond delay="indefinite"/>
                          </p:stCondLst>
                          <p:childTnLst>
                            <p:par>
                              <p:cTn id="5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4" presetID="53" presetClass="entr" presetSubtype="1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6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7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8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1" dur="500"/>
                                            <p:tgtEl>
                                              <p:spTgt spid="1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8" grpId="0" animBg="1"/>
          <p:bldP spid="3" grpId="0" build="p">
            <p:tmplLst>
              <p:tmpl lvl="1">
                <p:tnLst>
                  <p:par>
                    <p:cTn presetID="10" presetClass="entr" presetSubtype="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3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500"/>
                            <p:tgtEl>
                              <p:spTgt spid="3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  <p:bldP spid="7" grpId="0"/>
          <p:bldP spid="10" grpId="0">
            <p:tmplLst>
              <p:tmpl>
                <p:tnLst>
                  <p:par>
                    <p:cTn presetID="10" presetClass="entr" presetSubtype="0" fill="hold" nodeType="withEffect">
                      <p:stCondLst>
                        <p:cond delay="50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500"/>
                            <p:tgtEl>
                              <p:spTgt spid="10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  <p:bldP spid="11" grpId="0" build="p">
            <p:tmplLst>
              <p:tmpl lvl="1">
                <p:tnLst>
                  <p:par>
                    <p:cTn presetID="10" presetClass="entr" presetSubtype="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500"/>
                            <p:tgtEl>
                              <p:spTgt spid="11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  <p:bldP spid="12" grpId="0" build="p">
            <p:tmplLst>
              <p:tmpl lvl="1">
                <p:tnLst>
                  <p:par>
                    <p:cTn presetID="10" presetClass="entr" presetSubtype="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2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500"/>
                            <p:tgtEl>
                              <p:spTgt spid="12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  <p:bldP spid="17" grpId="0" build="p">
            <p:tmplLst>
              <p:tmpl lvl="1">
                <p:tnLst>
                  <p:par>
                    <p:cTn presetID="10" presetClass="entr" presetSubtype="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500"/>
                            <p:tgtEl>
                              <p:spTgt spid="17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0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10" presetClass="entr" presetSubtype="0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2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35" presetClass="path" presetSubtype="0" accel="40000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Motion origin="layout" path="M -0.08108 3.7037E-6 L 0 3.7037E-6 " pathEditMode="relative" rAng="0" ptsTypes="AA">
                                          <p:cBhvr>
                                            <p:cTn id="18" dur="4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045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9" presetID="22" presetClass="entr" presetSubtype="1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1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2" fill="hold">
                          <p:stCondLst>
                            <p:cond delay="indefinite"/>
                          </p:stCondLst>
                          <p:childTnLst>
                            <p:par>
                              <p:cTn id="2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4" presetID="53" presetClass="entr" presetSubtype="1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6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8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1" dur="500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2" fill="hold">
                          <p:stCondLst>
                            <p:cond delay="indefinite"/>
                          </p:stCondLst>
                          <p:childTnLst>
                            <p:par>
                              <p:cTn id="3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4" presetID="53" presetClass="entr" presetSubtype="1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6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8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1" dur="500"/>
                                            <p:tgtEl>
                                              <p:spTgt spid="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2" fill="hold">
                          <p:stCondLst>
                            <p:cond delay="indefinite"/>
                          </p:stCondLst>
                          <p:childTnLst>
                            <p:par>
                              <p:cTn id="4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4" presetID="53" presetClass="entr" presetSubtype="1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6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7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8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1" dur="500"/>
                                            <p:tgtEl>
                                              <p:spTgt spid="11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2" fill="hold">
                          <p:stCondLst>
                            <p:cond delay="indefinite"/>
                          </p:stCondLst>
                          <p:childTnLst>
                            <p:par>
                              <p:cTn id="5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4" presetID="53" presetClass="entr" presetSubtype="1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6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7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8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1" dur="500"/>
                                            <p:tgtEl>
                                              <p:spTgt spid="1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8" grpId="0" animBg="1"/>
          <p:bldP spid="3" grpId="0" build="p">
            <p:tmplLst>
              <p:tmpl lvl="1">
                <p:tnLst>
                  <p:par>
                    <p:cTn presetID="10" presetClass="entr" presetSubtype="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3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500"/>
                            <p:tgtEl>
                              <p:spTgt spid="3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  <p:bldP spid="7" grpId="0"/>
          <p:bldP spid="10" grpId="0">
            <p:tmplLst>
              <p:tmpl>
                <p:tnLst>
                  <p:par>
                    <p:cTn presetID="10" presetClass="entr" presetSubtype="0" fill="hold" nodeType="withEffect">
                      <p:stCondLst>
                        <p:cond delay="50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500"/>
                            <p:tgtEl>
                              <p:spTgt spid="10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  <p:bldP spid="11" grpId="0" build="p">
            <p:tmplLst>
              <p:tmpl lvl="1">
                <p:tnLst>
                  <p:par>
                    <p:cTn presetID="10" presetClass="entr" presetSubtype="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500"/>
                            <p:tgtEl>
                              <p:spTgt spid="11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  <p:bldP spid="12" grpId="0" build="p">
            <p:tmplLst>
              <p:tmpl lvl="1">
                <p:tnLst>
                  <p:par>
                    <p:cTn presetID="10" presetClass="entr" presetSubtype="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2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500"/>
                            <p:tgtEl>
                              <p:spTgt spid="12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  <p:bldP spid="17" grpId="0" build="p">
            <p:tmplLst>
              <p:tmpl lvl="1">
                <p:tnLst>
                  <p:par>
                    <p:cTn presetID="10" presetClass="entr" presetSubtype="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500"/>
                            <p:tgtEl>
                              <p:spTgt spid="17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</p:bldLst>
      </p:timing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ogan - Magenta BG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 userDrawn="1"/>
        </p:nvGrpSpPr>
        <p:grpSpPr>
          <a:xfrm>
            <a:off x="-76840" y="3502566"/>
            <a:ext cx="1388988" cy="1773492"/>
            <a:chOff x="200024" y="3519768"/>
            <a:chExt cx="1208151" cy="1542595"/>
          </a:xfrm>
        </p:grpSpPr>
        <p:sp>
          <p:nvSpPr>
            <p:cNvPr id="16" name="Freeform 29"/>
            <p:cNvSpPr>
              <a:spLocks/>
            </p:cNvSpPr>
            <p:nvPr userDrawn="1"/>
          </p:nvSpPr>
          <p:spPr bwMode="auto">
            <a:xfrm flipH="1" flipV="1">
              <a:off x="200024" y="3519768"/>
              <a:ext cx="1208151" cy="1542595"/>
            </a:xfrm>
            <a:custGeom>
              <a:avLst/>
              <a:gdLst>
                <a:gd name="T0" fmla="*/ 43 w 197"/>
                <a:gd name="T1" fmla="*/ 0 h 252"/>
                <a:gd name="T2" fmla="*/ 43 w 197"/>
                <a:gd name="T3" fmla="*/ 4 h 252"/>
                <a:gd name="T4" fmla="*/ 43 w 197"/>
                <a:gd name="T5" fmla="*/ 56 h 252"/>
                <a:gd name="T6" fmla="*/ 43 w 197"/>
                <a:gd name="T7" fmla="*/ 56 h 252"/>
                <a:gd name="T8" fmla="*/ 197 w 197"/>
                <a:gd name="T9" fmla="*/ 210 h 252"/>
                <a:gd name="T10" fmla="*/ 197 w 197"/>
                <a:gd name="T11" fmla="*/ 252 h 252"/>
                <a:gd name="T12" fmla="*/ 0 w 197"/>
                <a:gd name="T13" fmla="*/ 56 h 252"/>
                <a:gd name="T14" fmla="*/ 0 w 197"/>
                <a:gd name="T15" fmla="*/ 4 h 252"/>
                <a:gd name="T16" fmla="*/ 0 w 197"/>
                <a:gd name="T17" fmla="*/ 19 h 252"/>
                <a:gd name="T18" fmla="*/ 43 w 197"/>
                <a:gd name="T19" fmla="*/ 19 h 252"/>
                <a:gd name="T20" fmla="*/ 43 w 197"/>
                <a:gd name="T21" fmla="*/ 0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7" h="252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43" y="56"/>
                    <a:pt x="43" y="56"/>
                    <a:pt x="43" y="56"/>
                  </a:cubicBezTo>
                  <a:cubicBezTo>
                    <a:pt x="43" y="56"/>
                    <a:pt x="43" y="56"/>
                    <a:pt x="43" y="56"/>
                  </a:cubicBezTo>
                  <a:cubicBezTo>
                    <a:pt x="43" y="141"/>
                    <a:pt x="112" y="210"/>
                    <a:pt x="197" y="210"/>
                  </a:cubicBezTo>
                  <a:cubicBezTo>
                    <a:pt x="197" y="252"/>
                    <a:pt x="197" y="252"/>
                    <a:pt x="197" y="252"/>
                  </a:cubicBezTo>
                  <a:cubicBezTo>
                    <a:pt x="88" y="252"/>
                    <a:pt x="0" y="164"/>
                    <a:pt x="0" y="56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43" y="19"/>
                    <a:pt x="43" y="19"/>
                    <a:pt x="43" y="19"/>
                  </a:cubicBezTo>
                  <a:lnTo>
                    <a:pt x="43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7" name="Freeform 30"/>
            <p:cNvSpPr>
              <a:spLocks/>
            </p:cNvSpPr>
            <p:nvPr userDrawn="1"/>
          </p:nvSpPr>
          <p:spPr bwMode="auto">
            <a:xfrm flipH="1" flipV="1">
              <a:off x="200024" y="3887917"/>
              <a:ext cx="832224" cy="1174446"/>
            </a:xfrm>
            <a:custGeom>
              <a:avLst/>
              <a:gdLst>
                <a:gd name="T0" fmla="*/ 43 w 136"/>
                <a:gd name="T1" fmla="*/ 4 h 192"/>
                <a:gd name="T2" fmla="*/ 43 w 136"/>
                <a:gd name="T3" fmla="*/ 4 h 192"/>
                <a:gd name="T4" fmla="*/ 43 w 136"/>
                <a:gd name="T5" fmla="*/ 56 h 192"/>
                <a:gd name="T6" fmla="*/ 136 w 136"/>
                <a:gd name="T7" fmla="*/ 149 h 192"/>
                <a:gd name="T8" fmla="*/ 136 w 136"/>
                <a:gd name="T9" fmla="*/ 192 h 192"/>
                <a:gd name="T10" fmla="*/ 0 w 136"/>
                <a:gd name="T11" fmla="*/ 56 h 192"/>
                <a:gd name="T12" fmla="*/ 0 w 136"/>
                <a:gd name="T13" fmla="*/ 4 h 192"/>
                <a:gd name="T14" fmla="*/ 0 w 136"/>
                <a:gd name="T15" fmla="*/ 0 h 192"/>
                <a:gd name="T16" fmla="*/ 0 w 136"/>
                <a:gd name="T17" fmla="*/ 19 h 192"/>
                <a:gd name="T18" fmla="*/ 43 w 136"/>
                <a:gd name="T19" fmla="*/ 19 h 192"/>
                <a:gd name="T20" fmla="*/ 43 w 136"/>
                <a:gd name="T21" fmla="*/ 4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6" h="192">
                  <a:moveTo>
                    <a:pt x="43" y="4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43" y="56"/>
                    <a:pt x="43" y="56"/>
                    <a:pt x="43" y="56"/>
                  </a:cubicBezTo>
                  <a:cubicBezTo>
                    <a:pt x="43" y="107"/>
                    <a:pt x="84" y="149"/>
                    <a:pt x="136" y="149"/>
                  </a:cubicBezTo>
                  <a:cubicBezTo>
                    <a:pt x="136" y="192"/>
                    <a:pt x="136" y="192"/>
                    <a:pt x="136" y="192"/>
                  </a:cubicBezTo>
                  <a:cubicBezTo>
                    <a:pt x="61" y="192"/>
                    <a:pt x="0" y="131"/>
                    <a:pt x="0" y="56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43" y="19"/>
                    <a:pt x="43" y="19"/>
                    <a:pt x="43" y="19"/>
                  </a:cubicBezTo>
                  <a:lnTo>
                    <a:pt x="43" y="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8" name="Freeform 31"/>
            <p:cNvSpPr>
              <a:spLocks/>
            </p:cNvSpPr>
            <p:nvPr userDrawn="1"/>
          </p:nvSpPr>
          <p:spPr bwMode="auto">
            <a:xfrm flipH="1" flipV="1">
              <a:off x="200024" y="4261251"/>
              <a:ext cx="458890" cy="801112"/>
            </a:xfrm>
            <a:custGeom>
              <a:avLst/>
              <a:gdLst>
                <a:gd name="T0" fmla="*/ 42 w 75"/>
                <a:gd name="T1" fmla="*/ 19 h 131"/>
                <a:gd name="T2" fmla="*/ 42 w 75"/>
                <a:gd name="T3" fmla="*/ 4 h 131"/>
                <a:gd name="T4" fmla="*/ 42 w 75"/>
                <a:gd name="T5" fmla="*/ 4 h 131"/>
                <a:gd name="T6" fmla="*/ 42 w 75"/>
                <a:gd name="T7" fmla="*/ 56 h 131"/>
                <a:gd name="T8" fmla="*/ 52 w 75"/>
                <a:gd name="T9" fmla="*/ 79 h 131"/>
                <a:gd name="T10" fmla="*/ 75 w 75"/>
                <a:gd name="T11" fmla="*/ 88 h 131"/>
                <a:gd name="T12" fmla="*/ 75 w 75"/>
                <a:gd name="T13" fmla="*/ 131 h 131"/>
                <a:gd name="T14" fmla="*/ 22 w 75"/>
                <a:gd name="T15" fmla="*/ 109 h 131"/>
                <a:gd name="T16" fmla="*/ 0 w 75"/>
                <a:gd name="T17" fmla="*/ 56 h 131"/>
                <a:gd name="T18" fmla="*/ 0 w 75"/>
                <a:gd name="T19" fmla="*/ 0 h 131"/>
                <a:gd name="T20" fmla="*/ 0 w 75"/>
                <a:gd name="T21" fmla="*/ 19 h 131"/>
                <a:gd name="T22" fmla="*/ 42 w 75"/>
                <a:gd name="T23" fmla="*/ 19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5" h="131">
                  <a:moveTo>
                    <a:pt x="42" y="19"/>
                  </a:moveTo>
                  <a:cubicBezTo>
                    <a:pt x="42" y="4"/>
                    <a:pt x="42" y="4"/>
                    <a:pt x="42" y="4"/>
                  </a:cubicBezTo>
                  <a:cubicBezTo>
                    <a:pt x="42" y="4"/>
                    <a:pt x="42" y="4"/>
                    <a:pt x="42" y="4"/>
                  </a:cubicBezTo>
                  <a:cubicBezTo>
                    <a:pt x="42" y="56"/>
                    <a:pt x="42" y="56"/>
                    <a:pt x="42" y="56"/>
                  </a:cubicBezTo>
                  <a:cubicBezTo>
                    <a:pt x="42" y="65"/>
                    <a:pt x="46" y="73"/>
                    <a:pt x="52" y="79"/>
                  </a:cubicBezTo>
                  <a:cubicBezTo>
                    <a:pt x="58" y="85"/>
                    <a:pt x="66" y="88"/>
                    <a:pt x="75" y="88"/>
                  </a:cubicBezTo>
                  <a:cubicBezTo>
                    <a:pt x="75" y="131"/>
                    <a:pt x="75" y="131"/>
                    <a:pt x="75" y="131"/>
                  </a:cubicBezTo>
                  <a:cubicBezTo>
                    <a:pt x="55" y="131"/>
                    <a:pt x="36" y="123"/>
                    <a:pt x="22" y="109"/>
                  </a:cubicBezTo>
                  <a:cubicBezTo>
                    <a:pt x="7" y="95"/>
                    <a:pt x="0" y="76"/>
                    <a:pt x="0" y="5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9"/>
                    <a:pt x="0" y="19"/>
                    <a:pt x="0" y="19"/>
                  </a:cubicBezTo>
                  <a:lnTo>
                    <a:pt x="42" y="1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00049" y="766119"/>
            <a:ext cx="8347075" cy="3799703"/>
          </a:xfrm>
        </p:spPr>
        <p:txBody>
          <a:bodyPr/>
          <a:lstStyle>
            <a:lvl1pPr algn="ctr" defTabSz="914400" rtl="0" eaLnBrk="1" latinLnBrk="0" hangingPunct="1">
              <a:lnSpc>
                <a:spcPts val="8000"/>
              </a:lnSpc>
              <a:spcBef>
                <a:spcPct val="0"/>
              </a:spcBef>
              <a:buNone/>
              <a:defRPr lang="en-GB" sz="8800" kern="1200" cap="all" baseline="0" dirty="0" smtClean="0">
                <a:solidFill>
                  <a:prstClr val="white"/>
                </a:solidFill>
                <a:latin typeface="+mj-lt"/>
                <a:ea typeface="+mn-ea"/>
                <a:cs typeface="Segoe UI Semibold" panose="020B0702040204020203" pitchFamily="34" charset="0"/>
              </a:defRPr>
            </a:lvl1pPr>
          </a:lstStyle>
          <a:p>
            <a:r>
              <a:rPr lang="en-US" dirty="0"/>
              <a:t>Click to add title</a:t>
            </a:r>
            <a:endParaRPr lang="en-GB" dirty="0"/>
          </a:p>
        </p:txBody>
      </p:sp>
      <p:pic>
        <p:nvPicPr>
          <p:cNvPr id="8" name="Picture 3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751062" y="4681229"/>
            <a:ext cx="1346889" cy="432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9583644-0B71-4896-9135-9FAEA2C76A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62" t="28435" r="20899" b="26679"/>
          <a:stretch/>
        </p:blipFill>
        <p:spPr>
          <a:xfrm>
            <a:off x="6913570" y="4678394"/>
            <a:ext cx="770889" cy="4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867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3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" dur="2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35" presetClass="path" presetSubtype="0" accel="40000" fill="hold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8108 3.82716E-6 L -8.33333E-7 3.82716E-6 " pathEditMode="relative" rAng="0" ptsTypes="AA" p14:bounceEnd="48000">
                                          <p:cBhvr>
                                            <p:cTn id="12" dur="4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045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3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" dur="2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35" presetClass="path" presetSubtype="0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8108 3.82716E-6 L -8.33333E-7 3.82716E-6 " pathEditMode="relative" rAng="0" ptsTypes="AA">
                                          <p:cBhvr>
                                            <p:cTn id="12" dur="4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045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</p:bldLst>
      </p:timing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Info 4 Lines - Blue - Dark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200025" y="195264"/>
            <a:ext cx="4368800" cy="236678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200025" y="2692863"/>
            <a:ext cx="4368800" cy="22553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 userDrawn="1">
            <p:ph idx="1"/>
          </p:nvPr>
        </p:nvSpPr>
        <p:spPr>
          <a:xfrm>
            <a:off x="632012" y="3363838"/>
            <a:ext cx="3755571" cy="369794"/>
          </a:xfrm>
        </p:spPr>
        <p:txBody>
          <a:bodyPr anchor="ctr" anchorCtr="0"/>
          <a:lstStyle/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Picture Placeholder 23"/>
          <p:cNvSpPr>
            <a:spLocks noGrp="1"/>
          </p:cNvSpPr>
          <p:nvPr userDrawn="1">
            <p:ph type="pic" sz="quarter" idx="14"/>
          </p:nvPr>
        </p:nvSpPr>
        <p:spPr>
          <a:xfrm>
            <a:off x="4653976" y="195264"/>
            <a:ext cx="4288889" cy="445798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10" name="Text Placeholder 9"/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400049" y="195263"/>
            <a:ext cx="4168775" cy="2304479"/>
          </a:xfrm>
        </p:spPr>
        <p:txBody>
          <a:bodyPr anchor="t" anchorCtr="0">
            <a:noAutofit/>
          </a:bodyPr>
          <a:lstStyle>
            <a:lvl1pPr marL="0" indent="0">
              <a:buNone/>
              <a:defRPr sz="5400" cap="all" baseline="0">
                <a:latin typeface="+mj-lt"/>
              </a:defRPr>
            </a:lvl1pPr>
          </a:lstStyle>
          <a:p>
            <a:pPr lvl="0"/>
            <a:r>
              <a:rPr lang="en-US" dirty="0"/>
              <a:t>Insert name</a:t>
            </a:r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50" y="3459531"/>
            <a:ext cx="168478" cy="168478"/>
          </a:xfrm>
          <a:prstGeom prst="rect">
            <a:avLst/>
          </a:prstGeom>
        </p:spPr>
      </p:pic>
      <p:sp>
        <p:nvSpPr>
          <p:cNvPr id="11" name="Content Placeholder 2"/>
          <p:cNvSpPr>
            <a:spLocks noGrp="1"/>
          </p:cNvSpPr>
          <p:nvPr>
            <p:ph idx="16"/>
          </p:nvPr>
        </p:nvSpPr>
        <p:spPr>
          <a:xfrm>
            <a:off x="632012" y="3871128"/>
            <a:ext cx="3755571" cy="369794"/>
          </a:xfrm>
        </p:spPr>
        <p:txBody>
          <a:bodyPr anchor="ctr" anchorCtr="0"/>
          <a:lstStyle/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7"/>
          </p:nvPr>
        </p:nvSpPr>
        <p:spPr>
          <a:xfrm>
            <a:off x="632012" y="4378419"/>
            <a:ext cx="3755571" cy="369794"/>
          </a:xfrm>
        </p:spPr>
        <p:txBody>
          <a:bodyPr anchor="ctr" anchorCtr="0"/>
          <a:lstStyle/>
          <a:p>
            <a:pPr lvl="0"/>
            <a:r>
              <a:rPr lang="en-US"/>
              <a:t>Edit Master text styles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50" y="3969379"/>
            <a:ext cx="168478" cy="16847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50" y="4484768"/>
            <a:ext cx="168478" cy="168478"/>
          </a:xfrm>
          <a:prstGeom prst="rect">
            <a:avLst/>
          </a:prstGeom>
        </p:spPr>
      </p:pic>
      <p:sp>
        <p:nvSpPr>
          <p:cNvPr id="17" name="Content Placeholder 2"/>
          <p:cNvSpPr>
            <a:spLocks noGrp="1"/>
          </p:cNvSpPr>
          <p:nvPr>
            <p:ph idx="18"/>
          </p:nvPr>
        </p:nvSpPr>
        <p:spPr>
          <a:xfrm>
            <a:off x="632012" y="2871292"/>
            <a:ext cx="3755571" cy="369794"/>
          </a:xfrm>
        </p:spPr>
        <p:txBody>
          <a:bodyPr anchor="ctr" anchorCtr="0"/>
          <a:lstStyle/>
          <a:p>
            <a:pPr lvl="0"/>
            <a:r>
              <a:rPr lang="en-US"/>
              <a:t>Edit Master text styles</a:t>
            </a: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49" y="2968016"/>
            <a:ext cx="168478" cy="168478"/>
          </a:xfrm>
          <a:prstGeom prst="rect">
            <a:avLst/>
          </a:prstGeom>
        </p:spPr>
      </p:pic>
      <p:grpSp>
        <p:nvGrpSpPr>
          <p:cNvPr id="19" name="Group 18"/>
          <p:cNvGrpSpPr>
            <a:grpSpLocks noChangeAspect="1"/>
          </p:cNvGrpSpPr>
          <p:nvPr userDrawn="1"/>
        </p:nvGrpSpPr>
        <p:grpSpPr bwMode="auto">
          <a:xfrm>
            <a:off x="3626641" y="2039521"/>
            <a:ext cx="875082" cy="769468"/>
            <a:chOff x="6077" y="1319"/>
            <a:chExt cx="290" cy="255"/>
          </a:xfrm>
        </p:grpSpPr>
        <p:sp>
          <p:nvSpPr>
            <p:cNvPr id="24" name="Freeform 6"/>
            <p:cNvSpPr>
              <a:spLocks noEditPoints="1"/>
            </p:cNvSpPr>
            <p:nvPr userDrawn="1"/>
          </p:nvSpPr>
          <p:spPr bwMode="auto">
            <a:xfrm>
              <a:off x="6176" y="1383"/>
              <a:ext cx="191" cy="191"/>
            </a:xfrm>
            <a:custGeom>
              <a:avLst/>
              <a:gdLst>
                <a:gd name="T0" fmla="*/ 21 w 81"/>
                <a:gd name="T1" fmla="*/ 4 h 81"/>
                <a:gd name="T2" fmla="*/ 20 w 81"/>
                <a:gd name="T3" fmla="*/ 7 h 81"/>
                <a:gd name="T4" fmla="*/ 22 w 81"/>
                <a:gd name="T5" fmla="*/ 14 h 81"/>
                <a:gd name="T6" fmla="*/ 21 w 81"/>
                <a:gd name="T7" fmla="*/ 18 h 81"/>
                <a:gd name="T8" fmla="*/ 17 w 81"/>
                <a:gd name="T9" fmla="*/ 22 h 81"/>
                <a:gd name="T10" fmla="*/ 13 w 81"/>
                <a:gd name="T11" fmla="*/ 24 h 81"/>
                <a:gd name="T12" fmla="*/ 6 w 81"/>
                <a:gd name="T13" fmla="*/ 22 h 81"/>
                <a:gd name="T14" fmla="*/ 3 w 81"/>
                <a:gd name="T15" fmla="*/ 24 h 81"/>
                <a:gd name="T16" fmla="*/ 0 w 81"/>
                <a:gd name="T17" fmla="*/ 39 h 81"/>
                <a:gd name="T18" fmla="*/ 1 w 81"/>
                <a:gd name="T19" fmla="*/ 41 h 81"/>
                <a:gd name="T20" fmla="*/ 9 w 81"/>
                <a:gd name="T21" fmla="*/ 43 h 81"/>
                <a:gd name="T22" fmla="*/ 11 w 81"/>
                <a:gd name="T23" fmla="*/ 46 h 81"/>
                <a:gd name="T24" fmla="*/ 13 w 81"/>
                <a:gd name="T25" fmla="*/ 52 h 81"/>
                <a:gd name="T26" fmla="*/ 12 w 81"/>
                <a:gd name="T27" fmla="*/ 56 h 81"/>
                <a:gd name="T28" fmla="*/ 7 w 81"/>
                <a:gd name="T29" fmla="*/ 61 h 81"/>
                <a:gd name="T30" fmla="*/ 7 w 81"/>
                <a:gd name="T31" fmla="*/ 64 h 81"/>
                <a:gd name="T32" fmla="*/ 19 w 81"/>
                <a:gd name="T33" fmla="*/ 75 h 81"/>
                <a:gd name="T34" fmla="*/ 22 w 81"/>
                <a:gd name="T35" fmla="*/ 74 h 81"/>
                <a:gd name="T36" fmla="*/ 27 w 81"/>
                <a:gd name="T37" fmla="*/ 69 h 81"/>
                <a:gd name="T38" fmla="*/ 30 w 81"/>
                <a:gd name="T39" fmla="*/ 68 h 81"/>
                <a:gd name="T40" fmla="*/ 35 w 81"/>
                <a:gd name="T41" fmla="*/ 70 h 81"/>
                <a:gd name="T42" fmla="*/ 40 w 81"/>
                <a:gd name="T43" fmla="*/ 72 h 81"/>
                <a:gd name="T44" fmla="*/ 42 w 81"/>
                <a:gd name="T45" fmla="*/ 79 h 81"/>
                <a:gd name="T46" fmla="*/ 44 w 81"/>
                <a:gd name="T47" fmla="*/ 81 h 81"/>
                <a:gd name="T48" fmla="*/ 59 w 81"/>
                <a:gd name="T49" fmla="*/ 76 h 81"/>
                <a:gd name="T50" fmla="*/ 61 w 81"/>
                <a:gd name="T51" fmla="*/ 73 h 81"/>
                <a:gd name="T52" fmla="*/ 59 w 81"/>
                <a:gd name="T53" fmla="*/ 66 h 81"/>
                <a:gd name="T54" fmla="*/ 60 w 81"/>
                <a:gd name="T55" fmla="*/ 63 h 81"/>
                <a:gd name="T56" fmla="*/ 64 w 81"/>
                <a:gd name="T57" fmla="*/ 58 h 81"/>
                <a:gd name="T58" fmla="*/ 68 w 81"/>
                <a:gd name="T59" fmla="*/ 57 h 81"/>
                <a:gd name="T60" fmla="*/ 75 w 81"/>
                <a:gd name="T61" fmla="*/ 58 h 81"/>
                <a:gd name="T62" fmla="*/ 77 w 81"/>
                <a:gd name="T63" fmla="*/ 57 h 81"/>
                <a:gd name="T64" fmla="*/ 81 w 81"/>
                <a:gd name="T65" fmla="*/ 42 h 81"/>
                <a:gd name="T66" fmla="*/ 79 w 81"/>
                <a:gd name="T67" fmla="*/ 39 h 81"/>
                <a:gd name="T68" fmla="*/ 72 w 81"/>
                <a:gd name="T69" fmla="*/ 37 h 81"/>
                <a:gd name="T70" fmla="*/ 69 w 81"/>
                <a:gd name="T71" fmla="*/ 35 h 81"/>
                <a:gd name="T72" fmla="*/ 68 w 81"/>
                <a:gd name="T73" fmla="*/ 29 h 81"/>
                <a:gd name="T74" fmla="*/ 68 w 81"/>
                <a:gd name="T75" fmla="*/ 25 h 81"/>
                <a:gd name="T76" fmla="*/ 73 w 81"/>
                <a:gd name="T77" fmla="*/ 20 h 81"/>
                <a:gd name="T78" fmla="*/ 73 w 81"/>
                <a:gd name="T79" fmla="*/ 16 h 81"/>
                <a:gd name="T80" fmla="*/ 62 w 81"/>
                <a:gd name="T81" fmla="*/ 6 h 81"/>
                <a:gd name="T82" fmla="*/ 59 w 81"/>
                <a:gd name="T83" fmla="*/ 6 h 81"/>
                <a:gd name="T84" fmla="*/ 54 w 81"/>
                <a:gd name="T85" fmla="*/ 11 h 81"/>
                <a:gd name="T86" fmla="*/ 51 w 81"/>
                <a:gd name="T87" fmla="*/ 12 h 81"/>
                <a:gd name="T88" fmla="*/ 45 w 81"/>
                <a:gd name="T89" fmla="*/ 11 h 81"/>
                <a:gd name="T90" fmla="*/ 41 w 81"/>
                <a:gd name="T91" fmla="*/ 8 h 81"/>
                <a:gd name="T92" fmla="*/ 39 w 81"/>
                <a:gd name="T93" fmla="*/ 1 h 81"/>
                <a:gd name="T94" fmla="*/ 36 w 81"/>
                <a:gd name="T95" fmla="*/ 0 h 81"/>
                <a:gd name="T96" fmla="*/ 21 w 81"/>
                <a:gd name="T97" fmla="*/ 4 h 81"/>
                <a:gd name="T98" fmla="*/ 59 w 81"/>
                <a:gd name="T99" fmla="*/ 34 h 81"/>
                <a:gd name="T100" fmla="*/ 46 w 81"/>
                <a:gd name="T101" fmla="*/ 60 h 81"/>
                <a:gd name="T102" fmla="*/ 20 w 81"/>
                <a:gd name="T103" fmla="*/ 46 h 81"/>
                <a:gd name="T104" fmla="*/ 34 w 81"/>
                <a:gd name="T105" fmla="*/ 21 h 81"/>
                <a:gd name="T106" fmla="*/ 59 w 81"/>
                <a:gd name="T107" fmla="*/ 34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81" h="81">
                  <a:moveTo>
                    <a:pt x="21" y="4"/>
                  </a:moveTo>
                  <a:cubicBezTo>
                    <a:pt x="20" y="5"/>
                    <a:pt x="20" y="6"/>
                    <a:pt x="20" y="7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22" y="15"/>
                    <a:pt x="22" y="17"/>
                    <a:pt x="21" y="18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6" y="23"/>
                    <a:pt x="14" y="24"/>
                    <a:pt x="13" y="24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5" y="22"/>
                    <a:pt x="4" y="22"/>
                    <a:pt x="3" y="24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0"/>
                    <a:pt x="0" y="41"/>
                    <a:pt x="1" y="41"/>
                  </a:cubicBezTo>
                  <a:cubicBezTo>
                    <a:pt x="9" y="43"/>
                    <a:pt x="9" y="43"/>
                    <a:pt x="9" y="43"/>
                  </a:cubicBezTo>
                  <a:cubicBezTo>
                    <a:pt x="10" y="43"/>
                    <a:pt x="11" y="44"/>
                    <a:pt x="11" y="46"/>
                  </a:cubicBezTo>
                  <a:cubicBezTo>
                    <a:pt x="13" y="52"/>
                    <a:pt x="13" y="52"/>
                    <a:pt x="13" y="52"/>
                  </a:cubicBezTo>
                  <a:cubicBezTo>
                    <a:pt x="13" y="53"/>
                    <a:pt x="13" y="55"/>
                    <a:pt x="12" y="56"/>
                  </a:cubicBezTo>
                  <a:cubicBezTo>
                    <a:pt x="7" y="61"/>
                    <a:pt x="7" y="61"/>
                    <a:pt x="7" y="61"/>
                  </a:cubicBezTo>
                  <a:cubicBezTo>
                    <a:pt x="7" y="62"/>
                    <a:pt x="7" y="63"/>
                    <a:pt x="7" y="64"/>
                  </a:cubicBezTo>
                  <a:cubicBezTo>
                    <a:pt x="19" y="75"/>
                    <a:pt x="19" y="75"/>
                    <a:pt x="19" y="75"/>
                  </a:cubicBezTo>
                  <a:cubicBezTo>
                    <a:pt x="20" y="75"/>
                    <a:pt x="21" y="75"/>
                    <a:pt x="22" y="74"/>
                  </a:cubicBezTo>
                  <a:cubicBezTo>
                    <a:pt x="27" y="69"/>
                    <a:pt x="27" y="69"/>
                    <a:pt x="27" y="69"/>
                  </a:cubicBezTo>
                  <a:cubicBezTo>
                    <a:pt x="28" y="68"/>
                    <a:pt x="29" y="68"/>
                    <a:pt x="30" y="68"/>
                  </a:cubicBezTo>
                  <a:cubicBezTo>
                    <a:pt x="31" y="69"/>
                    <a:pt x="34" y="69"/>
                    <a:pt x="35" y="70"/>
                  </a:cubicBezTo>
                  <a:cubicBezTo>
                    <a:pt x="36" y="70"/>
                    <a:pt x="39" y="71"/>
                    <a:pt x="40" y="72"/>
                  </a:cubicBezTo>
                  <a:cubicBezTo>
                    <a:pt x="42" y="79"/>
                    <a:pt x="42" y="79"/>
                    <a:pt x="42" y="79"/>
                  </a:cubicBezTo>
                  <a:cubicBezTo>
                    <a:pt x="42" y="80"/>
                    <a:pt x="43" y="81"/>
                    <a:pt x="44" y="81"/>
                  </a:cubicBezTo>
                  <a:cubicBezTo>
                    <a:pt x="59" y="76"/>
                    <a:pt x="59" y="76"/>
                    <a:pt x="59" y="76"/>
                  </a:cubicBezTo>
                  <a:cubicBezTo>
                    <a:pt x="60" y="76"/>
                    <a:pt x="61" y="74"/>
                    <a:pt x="61" y="73"/>
                  </a:cubicBezTo>
                  <a:cubicBezTo>
                    <a:pt x="59" y="66"/>
                    <a:pt x="59" y="66"/>
                    <a:pt x="59" y="66"/>
                  </a:cubicBezTo>
                  <a:cubicBezTo>
                    <a:pt x="58" y="65"/>
                    <a:pt x="59" y="64"/>
                    <a:pt x="60" y="63"/>
                  </a:cubicBezTo>
                  <a:cubicBezTo>
                    <a:pt x="64" y="58"/>
                    <a:pt x="64" y="58"/>
                    <a:pt x="64" y="58"/>
                  </a:cubicBezTo>
                  <a:cubicBezTo>
                    <a:pt x="65" y="57"/>
                    <a:pt x="66" y="56"/>
                    <a:pt x="68" y="57"/>
                  </a:cubicBezTo>
                  <a:cubicBezTo>
                    <a:pt x="75" y="58"/>
                    <a:pt x="75" y="58"/>
                    <a:pt x="75" y="58"/>
                  </a:cubicBezTo>
                  <a:cubicBezTo>
                    <a:pt x="76" y="59"/>
                    <a:pt x="77" y="58"/>
                    <a:pt x="77" y="57"/>
                  </a:cubicBezTo>
                  <a:cubicBezTo>
                    <a:pt x="81" y="42"/>
                    <a:pt x="81" y="42"/>
                    <a:pt x="81" y="42"/>
                  </a:cubicBezTo>
                  <a:cubicBezTo>
                    <a:pt x="81" y="40"/>
                    <a:pt x="80" y="39"/>
                    <a:pt x="79" y="39"/>
                  </a:cubicBezTo>
                  <a:cubicBezTo>
                    <a:pt x="72" y="37"/>
                    <a:pt x="72" y="37"/>
                    <a:pt x="72" y="37"/>
                  </a:cubicBezTo>
                  <a:cubicBezTo>
                    <a:pt x="71" y="37"/>
                    <a:pt x="70" y="36"/>
                    <a:pt x="69" y="35"/>
                  </a:cubicBezTo>
                  <a:cubicBezTo>
                    <a:pt x="68" y="29"/>
                    <a:pt x="68" y="29"/>
                    <a:pt x="68" y="29"/>
                  </a:cubicBezTo>
                  <a:cubicBezTo>
                    <a:pt x="67" y="27"/>
                    <a:pt x="67" y="26"/>
                    <a:pt x="68" y="25"/>
                  </a:cubicBezTo>
                  <a:cubicBezTo>
                    <a:pt x="73" y="20"/>
                    <a:pt x="73" y="20"/>
                    <a:pt x="73" y="20"/>
                  </a:cubicBezTo>
                  <a:cubicBezTo>
                    <a:pt x="74" y="19"/>
                    <a:pt x="74" y="17"/>
                    <a:pt x="73" y="16"/>
                  </a:cubicBezTo>
                  <a:cubicBezTo>
                    <a:pt x="62" y="6"/>
                    <a:pt x="62" y="6"/>
                    <a:pt x="62" y="6"/>
                  </a:cubicBezTo>
                  <a:cubicBezTo>
                    <a:pt x="61" y="5"/>
                    <a:pt x="60" y="5"/>
                    <a:pt x="59" y="6"/>
                  </a:cubicBezTo>
                  <a:cubicBezTo>
                    <a:pt x="54" y="11"/>
                    <a:pt x="54" y="11"/>
                    <a:pt x="54" y="11"/>
                  </a:cubicBezTo>
                  <a:cubicBezTo>
                    <a:pt x="53" y="12"/>
                    <a:pt x="51" y="13"/>
                    <a:pt x="51" y="12"/>
                  </a:cubicBezTo>
                  <a:cubicBezTo>
                    <a:pt x="50" y="12"/>
                    <a:pt x="46" y="11"/>
                    <a:pt x="45" y="11"/>
                  </a:cubicBezTo>
                  <a:cubicBezTo>
                    <a:pt x="44" y="11"/>
                    <a:pt x="41" y="9"/>
                    <a:pt x="41" y="8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39" y="0"/>
                    <a:pt x="37" y="0"/>
                    <a:pt x="36" y="0"/>
                  </a:cubicBezTo>
                  <a:lnTo>
                    <a:pt x="21" y="4"/>
                  </a:lnTo>
                  <a:close/>
                  <a:moveTo>
                    <a:pt x="59" y="34"/>
                  </a:moveTo>
                  <a:cubicBezTo>
                    <a:pt x="63" y="45"/>
                    <a:pt x="56" y="56"/>
                    <a:pt x="46" y="60"/>
                  </a:cubicBezTo>
                  <a:cubicBezTo>
                    <a:pt x="35" y="63"/>
                    <a:pt x="24" y="57"/>
                    <a:pt x="20" y="46"/>
                  </a:cubicBezTo>
                  <a:cubicBezTo>
                    <a:pt x="17" y="35"/>
                    <a:pt x="23" y="24"/>
                    <a:pt x="34" y="21"/>
                  </a:cubicBezTo>
                  <a:cubicBezTo>
                    <a:pt x="45" y="18"/>
                    <a:pt x="56" y="24"/>
                    <a:pt x="59" y="3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5" name="Freeform 7"/>
            <p:cNvSpPr>
              <a:spLocks noEditPoints="1"/>
            </p:cNvSpPr>
            <p:nvPr userDrawn="1"/>
          </p:nvSpPr>
          <p:spPr bwMode="auto">
            <a:xfrm>
              <a:off x="6211" y="1418"/>
              <a:ext cx="118" cy="118"/>
            </a:xfrm>
            <a:custGeom>
              <a:avLst/>
              <a:gdLst>
                <a:gd name="T0" fmla="*/ 46 w 50"/>
                <a:gd name="T1" fmla="*/ 19 h 50"/>
                <a:gd name="T2" fmla="*/ 31 w 50"/>
                <a:gd name="T3" fmla="*/ 47 h 50"/>
                <a:gd name="T4" fmla="*/ 3 w 50"/>
                <a:gd name="T5" fmla="*/ 32 h 50"/>
                <a:gd name="T6" fmla="*/ 18 w 50"/>
                <a:gd name="T7" fmla="*/ 4 h 50"/>
                <a:gd name="T8" fmla="*/ 46 w 50"/>
                <a:gd name="T9" fmla="*/ 19 h 50"/>
                <a:gd name="T10" fmla="*/ 10 w 50"/>
                <a:gd name="T11" fmla="*/ 30 h 50"/>
                <a:gd name="T12" fmla="*/ 29 w 50"/>
                <a:gd name="T13" fmla="*/ 41 h 50"/>
                <a:gd name="T14" fmla="*/ 40 w 50"/>
                <a:gd name="T15" fmla="*/ 21 h 50"/>
                <a:gd name="T16" fmla="*/ 20 w 50"/>
                <a:gd name="T17" fmla="*/ 10 h 50"/>
                <a:gd name="T18" fmla="*/ 10 w 50"/>
                <a:gd name="T19" fmla="*/ 3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0" h="50">
                  <a:moveTo>
                    <a:pt x="46" y="19"/>
                  </a:moveTo>
                  <a:cubicBezTo>
                    <a:pt x="50" y="31"/>
                    <a:pt x="43" y="43"/>
                    <a:pt x="31" y="47"/>
                  </a:cubicBezTo>
                  <a:cubicBezTo>
                    <a:pt x="20" y="50"/>
                    <a:pt x="7" y="44"/>
                    <a:pt x="3" y="32"/>
                  </a:cubicBezTo>
                  <a:cubicBezTo>
                    <a:pt x="0" y="20"/>
                    <a:pt x="7" y="7"/>
                    <a:pt x="18" y="4"/>
                  </a:cubicBezTo>
                  <a:cubicBezTo>
                    <a:pt x="30" y="0"/>
                    <a:pt x="43" y="7"/>
                    <a:pt x="46" y="19"/>
                  </a:cubicBezTo>
                  <a:moveTo>
                    <a:pt x="10" y="30"/>
                  </a:moveTo>
                  <a:cubicBezTo>
                    <a:pt x="12" y="38"/>
                    <a:pt x="21" y="43"/>
                    <a:pt x="29" y="41"/>
                  </a:cubicBezTo>
                  <a:cubicBezTo>
                    <a:pt x="38" y="38"/>
                    <a:pt x="43" y="29"/>
                    <a:pt x="40" y="21"/>
                  </a:cubicBezTo>
                  <a:cubicBezTo>
                    <a:pt x="38" y="12"/>
                    <a:pt x="29" y="8"/>
                    <a:pt x="20" y="10"/>
                  </a:cubicBezTo>
                  <a:cubicBezTo>
                    <a:pt x="12" y="13"/>
                    <a:pt x="7" y="21"/>
                    <a:pt x="10" y="30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6" name="Freeform 8"/>
            <p:cNvSpPr>
              <a:spLocks noEditPoints="1"/>
            </p:cNvSpPr>
            <p:nvPr userDrawn="1"/>
          </p:nvSpPr>
          <p:spPr bwMode="auto">
            <a:xfrm>
              <a:off x="6077" y="1319"/>
              <a:ext cx="113" cy="113"/>
            </a:xfrm>
            <a:custGeom>
              <a:avLst/>
              <a:gdLst>
                <a:gd name="T0" fmla="*/ 13 w 48"/>
                <a:gd name="T1" fmla="*/ 3 h 48"/>
                <a:gd name="T2" fmla="*/ 12 w 48"/>
                <a:gd name="T3" fmla="*/ 5 h 48"/>
                <a:gd name="T4" fmla="*/ 13 w 48"/>
                <a:gd name="T5" fmla="*/ 9 h 48"/>
                <a:gd name="T6" fmla="*/ 12 w 48"/>
                <a:gd name="T7" fmla="*/ 11 h 48"/>
                <a:gd name="T8" fmla="*/ 10 w 48"/>
                <a:gd name="T9" fmla="*/ 14 h 48"/>
                <a:gd name="T10" fmla="*/ 8 w 48"/>
                <a:gd name="T11" fmla="*/ 14 h 48"/>
                <a:gd name="T12" fmla="*/ 4 w 48"/>
                <a:gd name="T13" fmla="*/ 13 h 48"/>
                <a:gd name="T14" fmla="*/ 2 w 48"/>
                <a:gd name="T15" fmla="*/ 14 h 48"/>
                <a:gd name="T16" fmla="*/ 0 w 48"/>
                <a:gd name="T17" fmla="*/ 23 h 48"/>
                <a:gd name="T18" fmla="*/ 1 w 48"/>
                <a:gd name="T19" fmla="*/ 25 h 48"/>
                <a:gd name="T20" fmla="*/ 5 w 48"/>
                <a:gd name="T21" fmla="*/ 26 h 48"/>
                <a:gd name="T22" fmla="*/ 7 w 48"/>
                <a:gd name="T23" fmla="*/ 27 h 48"/>
                <a:gd name="T24" fmla="*/ 8 w 48"/>
                <a:gd name="T25" fmla="*/ 31 h 48"/>
                <a:gd name="T26" fmla="*/ 7 w 48"/>
                <a:gd name="T27" fmla="*/ 33 h 48"/>
                <a:gd name="T28" fmla="*/ 4 w 48"/>
                <a:gd name="T29" fmla="*/ 36 h 48"/>
                <a:gd name="T30" fmla="*/ 5 w 48"/>
                <a:gd name="T31" fmla="*/ 38 h 48"/>
                <a:gd name="T32" fmla="*/ 11 w 48"/>
                <a:gd name="T33" fmla="*/ 44 h 48"/>
                <a:gd name="T34" fmla="*/ 13 w 48"/>
                <a:gd name="T35" fmla="*/ 44 h 48"/>
                <a:gd name="T36" fmla="*/ 16 w 48"/>
                <a:gd name="T37" fmla="*/ 41 h 48"/>
                <a:gd name="T38" fmla="*/ 18 w 48"/>
                <a:gd name="T39" fmla="*/ 41 h 48"/>
                <a:gd name="T40" fmla="*/ 21 w 48"/>
                <a:gd name="T41" fmla="*/ 41 h 48"/>
                <a:gd name="T42" fmla="*/ 23 w 48"/>
                <a:gd name="T43" fmla="*/ 43 h 48"/>
                <a:gd name="T44" fmla="*/ 25 w 48"/>
                <a:gd name="T45" fmla="*/ 47 h 48"/>
                <a:gd name="T46" fmla="*/ 26 w 48"/>
                <a:gd name="T47" fmla="*/ 48 h 48"/>
                <a:gd name="T48" fmla="*/ 35 w 48"/>
                <a:gd name="T49" fmla="*/ 45 h 48"/>
                <a:gd name="T50" fmla="*/ 36 w 48"/>
                <a:gd name="T51" fmla="*/ 44 h 48"/>
                <a:gd name="T52" fmla="*/ 35 w 48"/>
                <a:gd name="T53" fmla="*/ 39 h 48"/>
                <a:gd name="T54" fmla="*/ 35 w 48"/>
                <a:gd name="T55" fmla="*/ 37 h 48"/>
                <a:gd name="T56" fmla="*/ 38 w 48"/>
                <a:gd name="T57" fmla="*/ 35 h 48"/>
                <a:gd name="T58" fmla="*/ 40 w 48"/>
                <a:gd name="T59" fmla="*/ 34 h 48"/>
                <a:gd name="T60" fmla="*/ 44 w 48"/>
                <a:gd name="T61" fmla="*/ 35 h 48"/>
                <a:gd name="T62" fmla="*/ 46 w 48"/>
                <a:gd name="T63" fmla="*/ 34 h 48"/>
                <a:gd name="T64" fmla="*/ 48 w 48"/>
                <a:gd name="T65" fmla="*/ 25 h 48"/>
                <a:gd name="T66" fmla="*/ 47 w 48"/>
                <a:gd name="T67" fmla="*/ 23 h 48"/>
                <a:gd name="T68" fmla="*/ 43 w 48"/>
                <a:gd name="T69" fmla="*/ 22 h 48"/>
                <a:gd name="T70" fmla="*/ 41 w 48"/>
                <a:gd name="T71" fmla="*/ 21 h 48"/>
                <a:gd name="T72" fmla="*/ 40 w 48"/>
                <a:gd name="T73" fmla="*/ 17 h 48"/>
                <a:gd name="T74" fmla="*/ 40 w 48"/>
                <a:gd name="T75" fmla="*/ 15 h 48"/>
                <a:gd name="T76" fmla="*/ 43 w 48"/>
                <a:gd name="T77" fmla="*/ 12 h 48"/>
                <a:gd name="T78" fmla="*/ 43 w 48"/>
                <a:gd name="T79" fmla="*/ 10 h 48"/>
                <a:gd name="T80" fmla="*/ 37 w 48"/>
                <a:gd name="T81" fmla="*/ 4 h 48"/>
                <a:gd name="T82" fmla="*/ 35 w 48"/>
                <a:gd name="T83" fmla="*/ 4 h 48"/>
                <a:gd name="T84" fmla="*/ 32 w 48"/>
                <a:gd name="T85" fmla="*/ 7 h 48"/>
                <a:gd name="T86" fmla="*/ 30 w 48"/>
                <a:gd name="T87" fmla="*/ 8 h 48"/>
                <a:gd name="T88" fmla="*/ 27 w 48"/>
                <a:gd name="T89" fmla="*/ 7 h 48"/>
                <a:gd name="T90" fmla="*/ 24 w 48"/>
                <a:gd name="T91" fmla="*/ 5 h 48"/>
                <a:gd name="T92" fmla="*/ 23 w 48"/>
                <a:gd name="T93" fmla="*/ 1 h 48"/>
                <a:gd name="T94" fmla="*/ 21 w 48"/>
                <a:gd name="T95" fmla="*/ 0 h 48"/>
                <a:gd name="T96" fmla="*/ 13 w 48"/>
                <a:gd name="T97" fmla="*/ 3 h 48"/>
                <a:gd name="T98" fmla="*/ 35 w 48"/>
                <a:gd name="T99" fmla="*/ 21 h 48"/>
                <a:gd name="T100" fmla="*/ 27 w 48"/>
                <a:gd name="T101" fmla="*/ 36 h 48"/>
                <a:gd name="T102" fmla="*/ 12 w 48"/>
                <a:gd name="T103" fmla="*/ 28 h 48"/>
                <a:gd name="T104" fmla="*/ 20 w 48"/>
                <a:gd name="T105" fmla="*/ 13 h 48"/>
                <a:gd name="T106" fmla="*/ 35 w 48"/>
                <a:gd name="T107" fmla="*/ 21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8" h="48">
                  <a:moveTo>
                    <a:pt x="13" y="3"/>
                  </a:moveTo>
                  <a:cubicBezTo>
                    <a:pt x="12" y="3"/>
                    <a:pt x="12" y="4"/>
                    <a:pt x="12" y="5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3" y="9"/>
                    <a:pt x="13" y="10"/>
                    <a:pt x="12" y="11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9" y="14"/>
                    <a:pt x="9" y="15"/>
                    <a:pt x="8" y="14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3" y="13"/>
                    <a:pt x="2" y="14"/>
                    <a:pt x="2" y="14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4"/>
                    <a:pt x="0" y="25"/>
                    <a:pt x="1" y="25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6" y="26"/>
                    <a:pt x="7" y="27"/>
                    <a:pt x="7" y="27"/>
                  </a:cubicBezTo>
                  <a:cubicBezTo>
                    <a:pt x="8" y="31"/>
                    <a:pt x="8" y="31"/>
                    <a:pt x="8" y="31"/>
                  </a:cubicBezTo>
                  <a:cubicBezTo>
                    <a:pt x="8" y="32"/>
                    <a:pt x="8" y="33"/>
                    <a:pt x="7" y="33"/>
                  </a:cubicBezTo>
                  <a:cubicBezTo>
                    <a:pt x="4" y="36"/>
                    <a:pt x="4" y="36"/>
                    <a:pt x="4" y="36"/>
                  </a:cubicBezTo>
                  <a:cubicBezTo>
                    <a:pt x="4" y="37"/>
                    <a:pt x="4" y="38"/>
                    <a:pt x="5" y="38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2" y="45"/>
                    <a:pt x="13" y="45"/>
                    <a:pt x="13" y="44"/>
                  </a:cubicBezTo>
                  <a:cubicBezTo>
                    <a:pt x="16" y="41"/>
                    <a:pt x="16" y="41"/>
                    <a:pt x="16" y="41"/>
                  </a:cubicBezTo>
                  <a:cubicBezTo>
                    <a:pt x="16" y="41"/>
                    <a:pt x="17" y="40"/>
                    <a:pt x="18" y="41"/>
                  </a:cubicBezTo>
                  <a:cubicBezTo>
                    <a:pt x="18" y="41"/>
                    <a:pt x="20" y="41"/>
                    <a:pt x="21" y="41"/>
                  </a:cubicBezTo>
                  <a:cubicBezTo>
                    <a:pt x="22" y="42"/>
                    <a:pt x="23" y="42"/>
                    <a:pt x="23" y="43"/>
                  </a:cubicBezTo>
                  <a:cubicBezTo>
                    <a:pt x="25" y="47"/>
                    <a:pt x="25" y="47"/>
                    <a:pt x="25" y="47"/>
                  </a:cubicBezTo>
                  <a:cubicBezTo>
                    <a:pt x="25" y="48"/>
                    <a:pt x="26" y="48"/>
                    <a:pt x="26" y="48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6" y="45"/>
                    <a:pt x="36" y="44"/>
                    <a:pt x="36" y="44"/>
                  </a:cubicBezTo>
                  <a:cubicBezTo>
                    <a:pt x="35" y="39"/>
                    <a:pt x="35" y="39"/>
                    <a:pt x="35" y="39"/>
                  </a:cubicBezTo>
                  <a:cubicBezTo>
                    <a:pt x="34" y="39"/>
                    <a:pt x="35" y="38"/>
                    <a:pt x="35" y="37"/>
                  </a:cubicBezTo>
                  <a:cubicBezTo>
                    <a:pt x="38" y="35"/>
                    <a:pt x="38" y="35"/>
                    <a:pt x="38" y="35"/>
                  </a:cubicBezTo>
                  <a:cubicBezTo>
                    <a:pt x="38" y="34"/>
                    <a:pt x="39" y="34"/>
                    <a:pt x="40" y="34"/>
                  </a:cubicBezTo>
                  <a:cubicBezTo>
                    <a:pt x="44" y="35"/>
                    <a:pt x="44" y="35"/>
                    <a:pt x="44" y="35"/>
                  </a:cubicBezTo>
                  <a:cubicBezTo>
                    <a:pt x="45" y="35"/>
                    <a:pt x="45" y="35"/>
                    <a:pt x="46" y="34"/>
                  </a:cubicBezTo>
                  <a:cubicBezTo>
                    <a:pt x="48" y="25"/>
                    <a:pt x="48" y="25"/>
                    <a:pt x="48" y="25"/>
                  </a:cubicBezTo>
                  <a:cubicBezTo>
                    <a:pt x="48" y="24"/>
                    <a:pt x="47" y="24"/>
                    <a:pt x="47" y="23"/>
                  </a:cubicBezTo>
                  <a:cubicBezTo>
                    <a:pt x="43" y="22"/>
                    <a:pt x="43" y="22"/>
                    <a:pt x="43" y="22"/>
                  </a:cubicBezTo>
                  <a:cubicBezTo>
                    <a:pt x="42" y="22"/>
                    <a:pt x="41" y="22"/>
                    <a:pt x="41" y="21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0" y="17"/>
                    <a:pt x="40" y="16"/>
                    <a:pt x="40" y="15"/>
                  </a:cubicBezTo>
                  <a:cubicBezTo>
                    <a:pt x="43" y="12"/>
                    <a:pt x="43" y="12"/>
                    <a:pt x="43" y="12"/>
                  </a:cubicBezTo>
                  <a:cubicBezTo>
                    <a:pt x="44" y="11"/>
                    <a:pt x="44" y="11"/>
                    <a:pt x="43" y="10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6" y="3"/>
                    <a:pt x="35" y="3"/>
                    <a:pt x="35" y="4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1" y="8"/>
                    <a:pt x="30" y="8"/>
                    <a:pt x="30" y="8"/>
                  </a:cubicBezTo>
                  <a:cubicBezTo>
                    <a:pt x="29" y="7"/>
                    <a:pt x="27" y="7"/>
                    <a:pt x="27" y="7"/>
                  </a:cubicBezTo>
                  <a:cubicBezTo>
                    <a:pt x="26" y="7"/>
                    <a:pt x="24" y="6"/>
                    <a:pt x="24" y="5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2" y="0"/>
                    <a:pt x="21" y="0"/>
                  </a:cubicBezTo>
                  <a:lnTo>
                    <a:pt x="13" y="3"/>
                  </a:lnTo>
                  <a:close/>
                  <a:moveTo>
                    <a:pt x="35" y="21"/>
                  </a:moveTo>
                  <a:cubicBezTo>
                    <a:pt x="37" y="27"/>
                    <a:pt x="33" y="34"/>
                    <a:pt x="27" y="36"/>
                  </a:cubicBezTo>
                  <a:cubicBezTo>
                    <a:pt x="21" y="37"/>
                    <a:pt x="14" y="34"/>
                    <a:pt x="12" y="28"/>
                  </a:cubicBezTo>
                  <a:cubicBezTo>
                    <a:pt x="10" y="21"/>
                    <a:pt x="14" y="15"/>
                    <a:pt x="20" y="13"/>
                  </a:cubicBezTo>
                  <a:cubicBezTo>
                    <a:pt x="26" y="11"/>
                    <a:pt x="33" y="14"/>
                    <a:pt x="35" y="21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7" name="Freeform 9"/>
            <p:cNvSpPr>
              <a:spLocks noEditPoints="1"/>
            </p:cNvSpPr>
            <p:nvPr userDrawn="1"/>
          </p:nvSpPr>
          <p:spPr bwMode="auto">
            <a:xfrm>
              <a:off x="6093" y="1338"/>
              <a:ext cx="78" cy="75"/>
            </a:xfrm>
            <a:custGeom>
              <a:avLst/>
              <a:gdLst>
                <a:gd name="T0" fmla="*/ 31 w 33"/>
                <a:gd name="T1" fmla="*/ 12 h 32"/>
                <a:gd name="T2" fmla="*/ 21 w 33"/>
                <a:gd name="T3" fmla="*/ 30 h 32"/>
                <a:gd name="T4" fmla="*/ 3 w 33"/>
                <a:gd name="T5" fmla="*/ 20 h 32"/>
                <a:gd name="T6" fmla="*/ 12 w 33"/>
                <a:gd name="T7" fmla="*/ 2 h 32"/>
                <a:gd name="T8" fmla="*/ 31 w 33"/>
                <a:gd name="T9" fmla="*/ 12 h 32"/>
                <a:gd name="T10" fmla="*/ 7 w 33"/>
                <a:gd name="T11" fmla="*/ 19 h 32"/>
                <a:gd name="T12" fmla="*/ 20 w 33"/>
                <a:gd name="T13" fmla="*/ 26 h 32"/>
                <a:gd name="T14" fmla="*/ 26 w 33"/>
                <a:gd name="T15" fmla="*/ 13 h 32"/>
                <a:gd name="T16" fmla="*/ 14 w 33"/>
                <a:gd name="T17" fmla="*/ 6 h 32"/>
                <a:gd name="T18" fmla="*/ 7 w 33"/>
                <a:gd name="T19" fmla="*/ 19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3" h="32">
                  <a:moveTo>
                    <a:pt x="31" y="12"/>
                  </a:moveTo>
                  <a:cubicBezTo>
                    <a:pt x="33" y="20"/>
                    <a:pt x="28" y="28"/>
                    <a:pt x="21" y="30"/>
                  </a:cubicBezTo>
                  <a:cubicBezTo>
                    <a:pt x="13" y="32"/>
                    <a:pt x="5" y="28"/>
                    <a:pt x="3" y="20"/>
                  </a:cubicBezTo>
                  <a:cubicBezTo>
                    <a:pt x="0" y="13"/>
                    <a:pt x="5" y="5"/>
                    <a:pt x="12" y="2"/>
                  </a:cubicBezTo>
                  <a:cubicBezTo>
                    <a:pt x="20" y="0"/>
                    <a:pt x="28" y="4"/>
                    <a:pt x="31" y="12"/>
                  </a:cubicBezTo>
                  <a:moveTo>
                    <a:pt x="7" y="19"/>
                  </a:moveTo>
                  <a:cubicBezTo>
                    <a:pt x="8" y="25"/>
                    <a:pt x="14" y="28"/>
                    <a:pt x="20" y="26"/>
                  </a:cubicBezTo>
                  <a:cubicBezTo>
                    <a:pt x="25" y="24"/>
                    <a:pt x="28" y="19"/>
                    <a:pt x="26" y="13"/>
                  </a:cubicBezTo>
                  <a:cubicBezTo>
                    <a:pt x="25" y="8"/>
                    <a:pt x="19" y="5"/>
                    <a:pt x="14" y="6"/>
                  </a:cubicBezTo>
                  <a:cubicBezTo>
                    <a:pt x="8" y="8"/>
                    <a:pt x="5" y="14"/>
                    <a:pt x="7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444500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0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10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2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35" presetClass="path" presetSubtype="0" accel="40000" fill="hold" nodeType="withEffect" p14:presetBounceEnd="48000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-0.08107 3.7037E-6 L -4.44444E-6 3.7037E-6 " pathEditMode="relative" rAng="0" ptsTypes="AA" p14:bounceEnd="48000">
                                          <p:cBhvr>
                                            <p:cTn id="18" dur="4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045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9" presetID="22" presetClass="entr" presetSubtype="1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1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2" fill="hold">
                          <p:stCondLst>
                            <p:cond delay="indefinite"/>
                          </p:stCondLst>
                          <p:childTnLst>
                            <p:par>
                              <p:cTn id="2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4" presetID="53" presetClass="entr" presetSubtype="1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6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8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1" dur="500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2" fill="hold">
                          <p:stCondLst>
                            <p:cond delay="indefinite"/>
                          </p:stCondLst>
                          <p:childTnLst>
                            <p:par>
                              <p:cTn id="3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4" presetID="53" presetClass="entr" presetSubtype="1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6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8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1" dur="500"/>
                                            <p:tgtEl>
                                              <p:spTgt spid="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2" fill="hold">
                          <p:stCondLst>
                            <p:cond delay="indefinite"/>
                          </p:stCondLst>
                          <p:childTnLst>
                            <p:par>
                              <p:cTn id="4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4" presetID="53" presetClass="entr" presetSubtype="1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6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7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8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1" dur="500"/>
                                            <p:tgtEl>
                                              <p:spTgt spid="11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2" fill="hold">
                          <p:stCondLst>
                            <p:cond delay="indefinite"/>
                          </p:stCondLst>
                          <p:childTnLst>
                            <p:par>
                              <p:cTn id="5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4" presetID="53" presetClass="entr" presetSubtype="1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6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7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8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1" dur="500"/>
                                            <p:tgtEl>
                                              <p:spTgt spid="1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8" grpId="0" animBg="1"/>
          <p:bldP spid="3" grpId="0" build="p">
            <p:tmplLst>
              <p:tmpl lvl="1">
                <p:tnLst>
                  <p:par>
                    <p:cTn presetID="10" presetClass="entr" presetSubtype="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3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500"/>
                            <p:tgtEl>
                              <p:spTgt spid="3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  <p:bldP spid="7" grpId="0"/>
          <p:bldP spid="10" grpId="0">
            <p:tmplLst>
              <p:tmpl>
                <p:tnLst>
                  <p:par>
                    <p:cTn presetID="10" presetClass="entr" presetSubtype="0" fill="hold" nodeType="withEffect">
                      <p:stCondLst>
                        <p:cond delay="50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500"/>
                            <p:tgtEl>
                              <p:spTgt spid="10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  <p:bldP spid="11" grpId="0" build="p">
            <p:tmplLst>
              <p:tmpl lvl="1">
                <p:tnLst>
                  <p:par>
                    <p:cTn presetID="10" presetClass="entr" presetSubtype="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500"/>
                            <p:tgtEl>
                              <p:spTgt spid="11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  <p:bldP spid="12" grpId="0" build="p">
            <p:tmplLst>
              <p:tmpl lvl="1">
                <p:tnLst>
                  <p:par>
                    <p:cTn presetID="10" presetClass="entr" presetSubtype="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2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500"/>
                            <p:tgtEl>
                              <p:spTgt spid="12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  <p:bldP spid="17" grpId="0" build="p">
            <p:tmplLst>
              <p:tmpl lvl="1">
                <p:tnLst>
                  <p:par>
                    <p:cTn presetID="10" presetClass="entr" presetSubtype="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500"/>
                            <p:tgtEl>
                              <p:spTgt spid="17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0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10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2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35" presetClass="path" presetSubtype="0" accel="4000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-0.08107 3.7037E-6 L -4.44444E-6 3.7037E-6 " pathEditMode="relative" rAng="0" ptsTypes="AA">
                                          <p:cBhvr>
                                            <p:cTn id="18" dur="4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045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9" presetID="22" presetClass="entr" presetSubtype="1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1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2" fill="hold">
                          <p:stCondLst>
                            <p:cond delay="indefinite"/>
                          </p:stCondLst>
                          <p:childTnLst>
                            <p:par>
                              <p:cTn id="2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4" presetID="53" presetClass="entr" presetSubtype="1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6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8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1" dur="500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2" fill="hold">
                          <p:stCondLst>
                            <p:cond delay="indefinite"/>
                          </p:stCondLst>
                          <p:childTnLst>
                            <p:par>
                              <p:cTn id="3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4" presetID="53" presetClass="entr" presetSubtype="1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6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8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1" dur="500"/>
                                            <p:tgtEl>
                                              <p:spTgt spid="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2" fill="hold">
                          <p:stCondLst>
                            <p:cond delay="indefinite"/>
                          </p:stCondLst>
                          <p:childTnLst>
                            <p:par>
                              <p:cTn id="4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4" presetID="53" presetClass="entr" presetSubtype="1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6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7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8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1" dur="500"/>
                                            <p:tgtEl>
                                              <p:spTgt spid="11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2" fill="hold">
                          <p:stCondLst>
                            <p:cond delay="indefinite"/>
                          </p:stCondLst>
                          <p:childTnLst>
                            <p:par>
                              <p:cTn id="5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4" presetID="53" presetClass="entr" presetSubtype="1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6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7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8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1" dur="500"/>
                                            <p:tgtEl>
                                              <p:spTgt spid="1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8" grpId="0" animBg="1"/>
          <p:bldP spid="3" grpId="0" build="p">
            <p:tmplLst>
              <p:tmpl lvl="1">
                <p:tnLst>
                  <p:par>
                    <p:cTn presetID="10" presetClass="entr" presetSubtype="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3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500"/>
                            <p:tgtEl>
                              <p:spTgt spid="3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  <p:bldP spid="7" grpId="0"/>
          <p:bldP spid="10" grpId="0">
            <p:tmplLst>
              <p:tmpl>
                <p:tnLst>
                  <p:par>
                    <p:cTn presetID="10" presetClass="entr" presetSubtype="0" fill="hold" nodeType="withEffect">
                      <p:stCondLst>
                        <p:cond delay="50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500"/>
                            <p:tgtEl>
                              <p:spTgt spid="10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  <p:bldP spid="11" grpId="0" build="p">
            <p:tmplLst>
              <p:tmpl lvl="1">
                <p:tnLst>
                  <p:par>
                    <p:cTn presetID="10" presetClass="entr" presetSubtype="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500"/>
                            <p:tgtEl>
                              <p:spTgt spid="11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  <p:bldP spid="12" grpId="0" build="p">
            <p:tmplLst>
              <p:tmpl lvl="1">
                <p:tnLst>
                  <p:par>
                    <p:cTn presetID="10" presetClass="entr" presetSubtype="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2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500"/>
                            <p:tgtEl>
                              <p:spTgt spid="12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  <p:bldP spid="17" grpId="0" build="p">
            <p:tmplLst>
              <p:tmpl lvl="1">
                <p:tnLst>
                  <p:par>
                    <p:cTn presetID="10" presetClass="entr" presetSubtype="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500"/>
                            <p:tgtEl>
                              <p:spTgt spid="17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</p:bldLst>
      </p:timing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Info 4 Lines - Dark Magenta - Dark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200025" y="195264"/>
            <a:ext cx="4368800" cy="236678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200025" y="2692863"/>
            <a:ext cx="4368800" cy="22553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 userDrawn="1">
            <p:ph idx="1"/>
          </p:nvPr>
        </p:nvSpPr>
        <p:spPr>
          <a:xfrm>
            <a:off x="632012" y="3363838"/>
            <a:ext cx="3755571" cy="369794"/>
          </a:xfrm>
        </p:spPr>
        <p:txBody>
          <a:bodyPr anchor="ctr" anchorCtr="0"/>
          <a:lstStyle/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Picture Placeholder 23"/>
          <p:cNvSpPr>
            <a:spLocks noGrp="1"/>
          </p:cNvSpPr>
          <p:nvPr userDrawn="1">
            <p:ph type="pic" sz="quarter" idx="14"/>
          </p:nvPr>
        </p:nvSpPr>
        <p:spPr>
          <a:xfrm>
            <a:off x="4653976" y="195264"/>
            <a:ext cx="4288889" cy="445798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10" name="Text Placeholder 9"/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400049" y="195263"/>
            <a:ext cx="4168775" cy="2304479"/>
          </a:xfrm>
        </p:spPr>
        <p:txBody>
          <a:bodyPr anchor="t" anchorCtr="0">
            <a:noAutofit/>
          </a:bodyPr>
          <a:lstStyle>
            <a:lvl1pPr marL="0" indent="0">
              <a:buNone/>
              <a:defRPr sz="5400" cap="all" baseline="0">
                <a:latin typeface="+mj-lt"/>
              </a:defRPr>
            </a:lvl1pPr>
          </a:lstStyle>
          <a:p>
            <a:pPr lvl="0"/>
            <a:r>
              <a:rPr lang="en-US" dirty="0"/>
              <a:t>Insert name</a:t>
            </a:r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50" y="3459531"/>
            <a:ext cx="168478" cy="168478"/>
          </a:xfrm>
          <a:prstGeom prst="rect">
            <a:avLst/>
          </a:prstGeom>
        </p:spPr>
      </p:pic>
      <p:sp>
        <p:nvSpPr>
          <p:cNvPr id="11" name="Content Placeholder 2"/>
          <p:cNvSpPr>
            <a:spLocks noGrp="1"/>
          </p:cNvSpPr>
          <p:nvPr>
            <p:ph idx="16"/>
          </p:nvPr>
        </p:nvSpPr>
        <p:spPr>
          <a:xfrm>
            <a:off x="632012" y="3871128"/>
            <a:ext cx="3755571" cy="369794"/>
          </a:xfrm>
        </p:spPr>
        <p:txBody>
          <a:bodyPr anchor="ctr" anchorCtr="0"/>
          <a:lstStyle/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7"/>
          </p:nvPr>
        </p:nvSpPr>
        <p:spPr>
          <a:xfrm>
            <a:off x="632012" y="4378419"/>
            <a:ext cx="3755571" cy="369794"/>
          </a:xfrm>
        </p:spPr>
        <p:txBody>
          <a:bodyPr anchor="ctr" anchorCtr="0"/>
          <a:lstStyle/>
          <a:p>
            <a:pPr lvl="0"/>
            <a:r>
              <a:rPr lang="en-US"/>
              <a:t>Edit Master text styles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50" y="3969379"/>
            <a:ext cx="168478" cy="16847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50" y="4484768"/>
            <a:ext cx="168478" cy="168478"/>
          </a:xfrm>
          <a:prstGeom prst="rect">
            <a:avLst/>
          </a:prstGeom>
        </p:spPr>
      </p:pic>
      <p:sp>
        <p:nvSpPr>
          <p:cNvPr id="17" name="Content Placeholder 2"/>
          <p:cNvSpPr>
            <a:spLocks noGrp="1"/>
          </p:cNvSpPr>
          <p:nvPr>
            <p:ph idx="18"/>
          </p:nvPr>
        </p:nvSpPr>
        <p:spPr>
          <a:xfrm>
            <a:off x="632012" y="2871292"/>
            <a:ext cx="3755571" cy="369794"/>
          </a:xfrm>
        </p:spPr>
        <p:txBody>
          <a:bodyPr anchor="ctr" anchorCtr="0"/>
          <a:lstStyle/>
          <a:p>
            <a:pPr lvl="0"/>
            <a:r>
              <a:rPr lang="en-US"/>
              <a:t>Edit Master text styles</a:t>
            </a: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49" y="2968016"/>
            <a:ext cx="168478" cy="168478"/>
          </a:xfrm>
          <a:prstGeom prst="rect">
            <a:avLst/>
          </a:prstGeom>
        </p:spPr>
      </p:pic>
      <p:grpSp>
        <p:nvGrpSpPr>
          <p:cNvPr id="19" name="Group 18"/>
          <p:cNvGrpSpPr>
            <a:grpSpLocks noChangeAspect="1"/>
          </p:cNvGrpSpPr>
          <p:nvPr userDrawn="1"/>
        </p:nvGrpSpPr>
        <p:grpSpPr bwMode="auto">
          <a:xfrm>
            <a:off x="3621606" y="2033076"/>
            <a:ext cx="875082" cy="769468"/>
            <a:chOff x="6077" y="1319"/>
            <a:chExt cx="290" cy="255"/>
          </a:xfrm>
        </p:grpSpPr>
        <p:sp>
          <p:nvSpPr>
            <p:cNvPr id="24" name="Freeform 6"/>
            <p:cNvSpPr>
              <a:spLocks noEditPoints="1"/>
            </p:cNvSpPr>
            <p:nvPr userDrawn="1"/>
          </p:nvSpPr>
          <p:spPr bwMode="auto">
            <a:xfrm>
              <a:off x="6176" y="1383"/>
              <a:ext cx="191" cy="191"/>
            </a:xfrm>
            <a:custGeom>
              <a:avLst/>
              <a:gdLst>
                <a:gd name="T0" fmla="*/ 21 w 81"/>
                <a:gd name="T1" fmla="*/ 4 h 81"/>
                <a:gd name="T2" fmla="*/ 20 w 81"/>
                <a:gd name="T3" fmla="*/ 7 h 81"/>
                <a:gd name="T4" fmla="*/ 22 w 81"/>
                <a:gd name="T5" fmla="*/ 14 h 81"/>
                <a:gd name="T6" fmla="*/ 21 w 81"/>
                <a:gd name="T7" fmla="*/ 18 h 81"/>
                <a:gd name="T8" fmla="*/ 17 w 81"/>
                <a:gd name="T9" fmla="*/ 22 h 81"/>
                <a:gd name="T10" fmla="*/ 13 w 81"/>
                <a:gd name="T11" fmla="*/ 24 h 81"/>
                <a:gd name="T12" fmla="*/ 6 w 81"/>
                <a:gd name="T13" fmla="*/ 22 h 81"/>
                <a:gd name="T14" fmla="*/ 3 w 81"/>
                <a:gd name="T15" fmla="*/ 24 h 81"/>
                <a:gd name="T16" fmla="*/ 0 w 81"/>
                <a:gd name="T17" fmla="*/ 39 h 81"/>
                <a:gd name="T18" fmla="*/ 1 w 81"/>
                <a:gd name="T19" fmla="*/ 41 h 81"/>
                <a:gd name="T20" fmla="*/ 9 w 81"/>
                <a:gd name="T21" fmla="*/ 43 h 81"/>
                <a:gd name="T22" fmla="*/ 11 w 81"/>
                <a:gd name="T23" fmla="*/ 46 h 81"/>
                <a:gd name="T24" fmla="*/ 13 w 81"/>
                <a:gd name="T25" fmla="*/ 52 h 81"/>
                <a:gd name="T26" fmla="*/ 12 w 81"/>
                <a:gd name="T27" fmla="*/ 56 h 81"/>
                <a:gd name="T28" fmla="*/ 7 w 81"/>
                <a:gd name="T29" fmla="*/ 61 h 81"/>
                <a:gd name="T30" fmla="*/ 7 w 81"/>
                <a:gd name="T31" fmla="*/ 64 h 81"/>
                <a:gd name="T32" fmla="*/ 19 w 81"/>
                <a:gd name="T33" fmla="*/ 75 h 81"/>
                <a:gd name="T34" fmla="*/ 22 w 81"/>
                <a:gd name="T35" fmla="*/ 74 h 81"/>
                <a:gd name="T36" fmla="*/ 27 w 81"/>
                <a:gd name="T37" fmla="*/ 69 h 81"/>
                <a:gd name="T38" fmla="*/ 30 w 81"/>
                <a:gd name="T39" fmla="*/ 68 h 81"/>
                <a:gd name="T40" fmla="*/ 35 w 81"/>
                <a:gd name="T41" fmla="*/ 70 h 81"/>
                <a:gd name="T42" fmla="*/ 40 w 81"/>
                <a:gd name="T43" fmla="*/ 72 h 81"/>
                <a:gd name="T44" fmla="*/ 42 w 81"/>
                <a:gd name="T45" fmla="*/ 79 h 81"/>
                <a:gd name="T46" fmla="*/ 44 w 81"/>
                <a:gd name="T47" fmla="*/ 81 h 81"/>
                <a:gd name="T48" fmla="*/ 59 w 81"/>
                <a:gd name="T49" fmla="*/ 76 h 81"/>
                <a:gd name="T50" fmla="*/ 61 w 81"/>
                <a:gd name="T51" fmla="*/ 73 h 81"/>
                <a:gd name="T52" fmla="*/ 59 w 81"/>
                <a:gd name="T53" fmla="*/ 66 h 81"/>
                <a:gd name="T54" fmla="*/ 60 w 81"/>
                <a:gd name="T55" fmla="*/ 63 h 81"/>
                <a:gd name="T56" fmla="*/ 64 w 81"/>
                <a:gd name="T57" fmla="*/ 58 h 81"/>
                <a:gd name="T58" fmla="*/ 68 w 81"/>
                <a:gd name="T59" fmla="*/ 57 h 81"/>
                <a:gd name="T60" fmla="*/ 75 w 81"/>
                <a:gd name="T61" fmla="*/ 58 h 81"/>
                <a:gd name="T62" fmla="*/ 77 w 81"/>
                <a:gd name="T63" fmla="*/ 57 h 81"/>
                <a:gd name="T64" fmla="*/ 81 w 81"/>
                <a:gd name="T65" fmla="*/ 42 h 81"/>
                <a:gd name="T66" fmla="*/ 79 w 81"/>
                <a:gd name="T67" fmla="*/ 39 h 81"/>
                <a:gd name="T68" fmla="*/ 72 w 81"/>
                <a:gd name="T69" fmla="*/ 37 h 81"/>
                <a:gd name="T70" fmla="*/ 69 w 81"/>
                <a:gd name="T71" fmla="*/ 35 h 81"/>
                <a:gd name="T72" fmla="*/ 68 w 81"/>
                <a:gd name="T73" fmla="*/ 29 h 81"/>
                <a:gd name="T74" fmla="*/ 68 w 81"/>
                <a:gd name="T75" fmla="*/ 25 h 81"/>
                <a:gd name="T76" fmla="*/ 73 w 81"/>
                <a:gd name="T77" fmla="*/ 20 h 81"/>
                <a:gd name="T78" fmla="*/ 73 w 81"/>
                <a:gd name="T79" fmla="*/ 16 h 81"/>
                <a:gd name="T80" fmla="*/ 62 w 81"/>
                <a:gd name="T81" fmla="*/ 6 h 81"/>
                <a:gd name="T82" fmla="*/ 59 w 81"/>
                <a:gd name="T83" fmla="*/ 6 h 81"/>
                <a:gd name="T84" fmla="*/ 54 w 81"/>
                <a:gd name="T85" fmla="*/ 11 h 81"/>
                <a:gd name="T86" fmla="*/ 51 w 81"/>
                <a:gd name="T87" fmla="*/ 12 h 81"/>
                <a:gd name="T88" fmla="*/ 45 w 81"/>
                <a:gd name="T89" fmla="*/ 11 h 81"/>
                <a:gd name="T90" fmla="*/ 41 w 81"/>
                <a:gd name="T91" fmla="*/ 8 h 81"/>
                <a:gd name="T92" fmla="*/ 39 w 81"/>
                <a:gd name="T93" fmla="*/ 1 h 81"/>
                <a:gd name="T94" fmla="*/ 36 w 81"/>
                <a:gd name="T95" fmla="*/ 0 h 81"/>
                <a:gd name="T96" fmla="*/ 21 w 81"/>
                <a:gd name="T97" fmla="*/ 4 h 81"/>
                <a:gd name="T98" fmla="*/ 59 w 81"/>
                <a:gd name="T99" fmla="*/ 34 h 81"/>
                <a:gd name="T100" fmla="*/ 46 w 81"/>
                <a:gd name="T101" fmla="*/ 60 h 81"/>
                <a:gd name="T102" fmla="*/ 20 w 81"/>
                <a:gd name="T103" fmla="*/ 46 h 81"/>
                <a:gd name="T104" fmla="*/ 34 w 81"/>
                <a:gd name="T105" fmla="*/ 21 h 81"/>
                <a:gd name="T106" fmla="*/ 59 w 81"/>
                <a:gd name="T107" fmla="*/ 34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81" h="81">
                  <a:moveTo>
                    <a:pt x="21" y="4"/>
                  </a:moveTo>
                  <a:cubicBezTo>
                    <a:pt x="20" y="5"/>
                    <a:pt x="20" y="6"/>
                    <a:pt x="20" y="7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22" y="15"/>
                    <a:pt x="22" y="17"/>
                    <a:pt x="21" y="18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6" y="23"/>
                    <a:pt x="14" y="24"/>
                    <a:pt x="13" y="24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5" y="22"/>
                    <a:pt x="4" y="22"/>
                    <a:pt x="3" y="24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0"/>
                    <a:pt x="0" y="41"/>
                    <a:pt x="1" y="41"/>
                  </a:cubicBezTo>
                  <a:cubicBezTo>
                    <a:pt x="9" y="43"/>
                    <a:pt x="9" y="43"/>
                    <a:pt x="9" y="43"/>
                  </a:cubicBezTo>
                  <a:cubicBezTo>
                    <a:pt x="10" y="43"/>
                    <a:pt x="11" y="44"/>
                    <a:pt x="11" y="46"/>
                  </a:cubicBezTo>
                  <a:cubicBezTo>
                    <a:pt x="13" y="52"/>
                    <a:pt x="13" y="52"/>
                    <a:pt x="13" y="52"/>
                  </a:cubicBezTo>
                  <a:cubicBezTo>
                    <a:pt x="13" y="53"/>
                    <a:pt x="13" y="55"/>
                    <a:pt x="12" y="56"/>
                  </a:cubicBezTo>
                  <a:cubicBezTo>
                    <a:pt x="7" y="61"/>
                    <a:pt x="7" y="61"/>
                    <a:pt x="7" y="61"/>
                  </a:cubicBezTo>
                  <a:cubicBezTo>
                    <a:pt x="7" y="62"/>
                    <a:pt x="7" y="63"/>
                    <a:pt x="7" y="64"/>
                  </a:cubicBezTo>
                  <a:cubicBezTo>
                    <a:pt x="19" y="75"/>
                    <a:pt x="19" y="75"/>
                    <a:pt x="19" y="75"/>
                  </a:cubicBezTo>
                  <a:cubicBezTo>
                    <a:pt x="20" y="75"/>
                    <a:pt x="21" y="75"/>
                    <a:pt x="22" y="74"/>
                  </a:cubicBezTo>
                  <a:cubicBezTo>
                    <a:pt x="27" y="69"/>
                    <a:pt x="27" y="69"/>
                    <a:pt x="27" y="69"/>
                  </a:cubicBezTo>
                  <a:cubicBezTo>
                    <a:pt x="28" y="68"/>
                    <a:pt x="29" y="68"/>
                    <a:pt x="30" y="68"/>
                  </a:cubicBezTo>
                  <a:cubicBezTo>
                    <a:pt x="31" y="69"/>
                    <a:pt x="34" y="69"/>
                    <a:pt x="35" y="70"/>
                  </a:cubicBezTo>
                  <a:cubicBezTo>
                    <a:pt x="36" y="70"/>
                    <a:pt x="39" y="71"/>
                    <a:pt x="40" y="72"/>
                  </a:cubicBezTo>
                  <a:cubicBezTo>
                    <a:pt x="42" y="79"/>
                    <a:pt x="42" y="79"/>
                    <a:pt x="42" y="79"/>
                  </a:cubicBezTo>
                  <a:cubicBezTo>
                    <a:pt x="42" y="80"/>
                    <a:pt x="43" y="81"/>
                    <a:pt x="44" y="81"/>
                  </a:cubicBezTo>
                  <a:cubicBezTo>
                    <a:pt x="59" y="76"/>
                    <a:pt x="59" y="76"/>
                    <a:pt x="59" y="76"/>
                  </a:cubicBezTo>
                  <a:cubicBezTo>
                    <a:pt x="60" y="76"/>
                    <a:pt x="61" y="74"/>
                    <a:pt x="61" y="73"/>
                  </a:cubicBezTo>
                  <a:cubicBezTo>
                    <a:pt x="59" y="66"/>
                    <a:pt x="59" y="66"/>
                    <a:pt x="59" y="66"/>
                  </a:cubicBezTo>
                  <a:cubicBezTo>
                    <a:pt x="58" y="65"/>
                    <a:pt x="59" y="64"/>
                    <a:pt x="60" y="63"/>
                  </a:cubicBezTo>
                  <a:cubicBezTo>
                    <a:pt x="64" y="58"/>
                    <a:pt x="64" y="58"/>
                    <a:pt x="64" y="58"/>
                  </a:cubicBezTo>
                  <a:cubicBezTo>
                    <a:pt x="65" y="57"/>
                    <a:pt x="66" y="56"/>
                    <a:pt x="68" y="57"/>
                  </a:cubicBezTo>
                  <a:cubicBezTo>
                    <a:pt x="75" y="58"/>
                    <a:pt x="75" y="58"/>
                    <a:pt x="75" y="58"/>
                  </a:cubicBezTo>
                  <a:cubicBezTo>
                    <a:pt x="76" y="59"/>
                    <a:pt x="77" y="58"/>
                    <a:pt x="77" y="57"/>
                  </a:cubicBezTo>
                  <a:cubicBezTo>
                    <a:pt x="81" y="42"/>
                    <a:pt x="81" y="42"/>
                    <a:pt x="81" y="42"/>
                  </a:cubicBezTo>
                  <a:cubicBezTo>
                    <a:pt x="81" y="40"/>
                    <a:pt x="80" y="39"/>
                    <a:pt x="79" y="39"/>
                  </a:cubicBezTo>
                  <a:cubicBezTo>
                    <a:pt x="72" y="37"/>
                    <a:pt x="72" y="37"/>
                    <a:pt x="72" y="37"/>
                  </a:cubicBezTo>
                  <a:cubicBezTo>
                    <a:pt x="71" y="37"/>
                    <a:pt x="70" y="36"/>
                    <a:pt x="69" y="35"/>
                  </a:cubicBezTo>
                  <a:cubicBezTo>
                    <a:pt x="68" y="29"/>
                    <a:pt x="68" y="29"/>
                    <a:pt x="68" y="29"/>
                  </a:cubicBezTo>
                  <a:cubicBezTo>
                    <a:pt x="67" y="27"/>
                    <a:pt x="67" y="26"/>
                    <a:pt x="68" y="25"/>
                  </a:cubicBezTo>
                  <a:cubicBezTo>
                    <a:pt x="73" y="20"/>
                    <a:pt x="73" y="20"/>
                    <a:pt x="73" y="20"/>
                  </a:cubicBezTo>
                  <a:cubicBezTo>
                    <a:pt x="74" y="19"/>
                    <a:pt x="74" y="17"/>
                    <a:pt x="73" y="16"/>
                  </a:cubicBezTo>
                  <a:cubicBezTo>
                    <a:pt x="62" y="6"/>
                    <a:pt x="62" y="6"/>
                    <a:pt x="62" y="6"/>
                  </a:cubicBezTo>
                  <a:cubicBezTo>
                    <a:pt x="61" y="5"/>
                    <a:pt x="60" y="5"/>
                    <a:pt x="59" y="6"/>
                  </a:cubicBezTo>
                  <a:cubicBezTo>
                    <a:pt x="54" y="11"/>
                    <a:pt x="54" y="11"/>
                    <a:pt x="54" y="11"/>
                  </a:cubicBezTo>
                  <a:cubicBezTo>
                    <a:pt x="53" y="12"/>
                    <a:pt x="51" y="13"/>
                    <a:pt x="51" y="12"/>
                  </a:cubicBezTo>
                  <a:cubicBezTo>
                    <a:pt x="50" y="12"/>
                    <a:pt x="46" y="11"/>
                    <a:pt x="45" y="11"/>
                  </a:cubicBezTo>
                  <a:cubicBezTo>
                    <a:pt x="44" y="11"/>
                    <a:pt x="41" y="9"/>
                    <a:pt x="41" y="8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39" y="0"/>
                    <a:pt x="37" y="0"/>
                    <a:pt x="36" y="0"/>
                  </a:cubicBezTo>
                  <a:lnTo>
                    <a:pt x="21" y="4"/>
                  </a:lnTo>
                  <a:close/>
                  <a:moveTo>
                    <a:pt x="59" y="34"/>
                  </a:moveTo>
                  <a:cubicBezTo>
                    <a:pt x="63" y="45"/>
                    <a:pt x="56" y="56"/>
                    <a:pt x="46" y="60"/>
                  </a:cubicBezTo>
                  <a:cubicBezTo>
                    <a:pt x="35" y="63"/>
                    <a:pt x="24" y="57"/>
                    <a:pt x="20" y="46"/>
                  </a:cubicBezTo>
                  <a:cubicBezTo>
                    <a:pt x="17" y="35"/>
                    <a:pt x="23" y="24"/>
                    <a:pt x="34" y="21"/>
                  </a:cubicBezTo>
                  <a:cubicBezTo>
                    <a:pt x="45" y="18"/>
                    <a:pt x="56" y="24"/>
                    <a:pt x="59" y="3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5" name="Freeform 7"/>
            <p:cNvSpPr>
              <a:spLocks noEditPoints="1"/>
            </p:cNvSpPr>
            <p:nvPr userDrawn="1"/>
          </p:nvSpPr>
          <p:spPr bwMode="auto">
            <a:xfrm>
              <a:off x="6211" y="1418"/>
              <a:ext cx="118" cy="118"/>
            </a:xfrm>
            <a:custGeom>
              <a:avLst/>
              <a:gdLst>
                <a:gd name="T0" fmla="*/ 46 w 50"/>
                <a:gd name="T1" fmla="*/ 19 h 50"/>
                <a:gd name="T2" fmla="*/ 31 w 50"/>
                <a:gd name="T3" fmla="*/ 47 h 50"/>
                <a:gd name="T4" fmla="*/ 3 w 50"/>
                <a:gd name="T5" fmla="*/ 32 h 50"/>
                <a:gd name="T6" fmla="*/ 18 w 50"/>
                <a:gd name="T7" fmla="*/ 4 h 50"/>
                <a:gd name="T8" fmla="*/ 46 w 50"/>
                <a:gd name="T9" fmla="*/ 19 h 50"/>
                <a:gd name="T10" fmla="*/ 10 w 50"/>
                <a:gd name="T11" fmla="*/ 30 h 50"/>
                <a:gd name="T12" fmla="*/ 29 w 50"/>
                <a:gd name="T13" fmla="*/ 41 h 50"/>
                <a:gd name="T14" fmla="*/ 40 w 50"/>
                <a:gd name="T15" fmla="*/ 21 h 50"/>
                <a:gd name="T16" fmla="*/ 20 w 50"/>
                <a:gd name="T17" fmla="*/ 10 h 50"/>
                <a:gd name="T18" fmla="*/ 10 w 50"/>
                <a:gd name="T19" fmla="*/ 3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0" h="50">
                  <a:moveTo>
                    <a:pt x="46" y="19"/>
                  </a:moveTo>
                  <a:cubicBezTo>
                    <a:pt x="50" y="31"/>
                    <a:pt x="43" y="43"/>
                    <a:pt x="31" y="47"/>
                  </a:cubicBezTo>
                  <a:cubicBezTo>
                    <a:pt x="20" y="50"/>
                    <a:pt x="7" y="44"/>
                    <a:pt x="3" y="32"/>
                  </a:cubicBezTo>
                  <a:cubicBezTo>
                    <a:pt x="0" y="20"/>
                    <a:pt x="7" y="7"/>
                    <a:pt x="18" y="4"/>
                  </a:cubicBezTo>
                  <a:cubicBezTo>
                    <a:pt x="30" y="0"/>
                    <a:pt x="43" y="7"/>
                    <a:pt x="46" y="19"/>
                  </a:cubicBezTo>
                  <a:moveTo>
                    <a:pt x="10" y="30"/>
                  </a:moveTo>
                  <a:cubicBezTo>
                    <a:pt x="12" y="38"/>
                    <a:pt x="21" y="43"/>
                    <a:pt x="29" y="41"/>
                  </a:cubicBezTo>
                  <a:cubicBezTo>
                    <a:pt x="38" y="38"/>
                    <a:pt x="43" y="29"/>
                    <a:pt x="40" y="21"/>
                  </a:cubicBezTo>
                  <a:cubicBezTo>
                    <a:pt x="38" y="12"/>
                    <a:pt x="29" y="8"/>
                    <a:pt x="20" y="10"/>
                  </a:cubicBezTo>
                  <a:cubicBezTo>
                    <a:pt x="12" y="13"/>
                    <a:pt x="7" y="21"/>
                    <a:pt x="10" y="30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6" name="Freeform 8"/>
            <p:cNvSpPr>
              <a:spLocks noEditPoints="1"/>
            </p:cNvSpPr>
            <p:nvPr userDrawn="1"/>
          </p:nvSpPr>
          <p:spPr bwMode="auto">
            <a:xfrm>
              <a:off x="6077" y="1319"/>
              <a:ext cx="113" cy="113"/>
            </a:xfrm>
            <a:custGeom>
              <a:avLst/>
              <a:gdLst>
                <a:gd name="T0" fmla="*/ 13 w 48"/>
                <a:gd name="T1" fmla="*/ 3 h 48"/>
                <a:gd name="T2" fmla="*/ 12 w 48"/>
                <a:gd name="T3" fmla="*/ 5 h 48"/>
                <a:gd name="T4" fmla="*/ 13 w 48"/>
                <a:gd name="T5" fmla="*/ 9 h 48"/>
                <a:gd name="T6" fmla="*/ 12 w 48"/>
                <a:gd name="T7" fmla="*/ 11 h 48"/>
                <a:gd name="T8" fmla="*/ 10 w 48"/>
                <a:gd name="T9" fmla="*/ 14 h 48"/>
                <a:gd name="T10" fmla="*/ 8 w 48"/>
                <a:gd name="T11" fmla="*/ 14 h 48"/>
                <a:gd name="T12" fmla="*/ 4 w 48"/>
                <a:gd name="T13" fmla="*/ 13 h 48"/>
                <a:gd name="T14" fmla="*/ 2 w 48"/>
                <a:gd name="T15" fmla="*/ 14 h 48"/>
                <a:gd name="T16" fmla="*/ 0 w 48"/>
                <a:gd name="T17" fmla="*/ 23 h 48"/>
                <a:gd name="T18" fmla="*/ 1 w 48"/>
                <a:gd name="T19" fmla="*/ 25 h 48"/>
                <a:gd name="T20" fmla="*/ 5 w 48"/>
                <a:gd name="T21" fmla="*/ 26 h 48"/>
                <a:gd name="T22" fmla="*/ 7 w 48"/>
                <a:gd name="T23" fmla="*/ 27 h 48"/>
                <a:gd name="T24" fmla="*/ 8 w 48"/>
                <a:gd name="T25" fmla="*/ 31 h 48"/>
                <a:gd name="T26" fmla="*/ 7 w 48"/>
                <a:gd name="T27" fmla="*/ 33 h 48"/>
                <a:gd name="T28" fmla="*/ 4 w 48"/>
                <a:gd name="T29" fmla="*/ 36 h 48"/>
                <a:gd name="T30" fmla="*/ 5 w 48"/>
                <a:gd name="T31" fmla="*/ 38 h 48"/>
                <a:gd name="T32" fmla="*/ 11 w 48"/>
                <a:gd name="T33" fmla="*/ 44 h 48"/>
                <a:gd name="T34" fmla="*/ 13 w 48"/>
                <a:gd name="T35" fmla="*/ 44 h 48"/>
                <a:gd name="T36" fmla="*/ 16 w 48"/>
                <a:gd name="T37" fmla="*/ 41 h 48"/>
                <a:gd name="T38" fmla="*/ 18 w 48"/>
                <a:gd name="T39" fmla="*/ 41 h 48"/>
                <a:gd name="T40" fmla="*/ 21 w 48"/>
                <a:gd name="T41" fmla="*/ 41 h 48"/>
                <a:gd name="T42" fmla="*/ 23 w 48"/>
                <a:gd name="T43" fmla="*/ 43 h 48"/>
                <a:gd name="T44" fmla="*/ 25 w 48"/>
                <a:gd name="T45" fmla="*/ 47 h 48"/>
                <a:gd name="T46" fmla="*/ 26 w 48"/>
                <a:gd name="T47" fmla="*/ 48 h 48"/>
                <a:gd name="T48" fmla="*/ 35 w 48"/>
                <a:gd name="T49" fmla="*/ 45 h 48"/>
                <a:gd name="T50" fmla="*/ 36 w 48"/>
                <a:gd name="T51" fmla="*/ 44 h 48"/>
                <a:gd name="T52" fmla="*/ 35 w 48"/>
                <a:gd name="T53" fmla="*/ 39 h 48"/>
                <a:gd name="T54" fmla="*/ 35 w 48"/>
                <a:gd name="T55" fmla="*/ 37 h 48"/>
                <a:gd name="T56" fmla="*/ 38 w 48"/>
                <a:gd name="T57" fmla="*/ 35 h 48"/>
                <a:gd name="T58" fmla="*/ 40 w 48"/>
                <a:gd name="T59" fmla="*/ 34 h 48"/>
                <a:gd name="T60" fmla="*/ 44 w 48"/>
                <a:gd name="T61" fmla="*/ 35 h 48"/>
                <a:gd name="T62" fmla="*/ 46 w 48"/>
                <a:gd name="T63" fmla="*/ 34 h 48"/>
                <a:gd name="T64" fmla="*/ 48 w 48"/>
                <a:gd name="T65" fmla="*/ 25 h 48"/>
                <a:gd name="T66" fmla="*/ 47 w 48"/>
                <a:gd name="T67" fmla="*/ 23 h 48"/>
                <a:gd name="T68" fmla="*/ 43 w 48"/>
                <a:gd name="T69" fmla="*/ 22 h 48"/>
                <a:gd name="T70" fmla="*/ 41 w 48"/>
                <a:gd name="T71" fmla="*/ 21 h 48"/>
                <a:gd name="T72" fmla="*/ 40 w 48"/>
                <a:gd name="T73" fmla="*/ 17 h 48"/>
                <a:gd name="T74" fmla="*/ 40 w 48"/>
                <a:gd name="T75" fmla="*/ 15 h 48"/>
                <a:gd name="T76" fmla="*/ 43 w 48"/>
                <a:gd name="T77" fmla="*/ 12 h 48"/>
                <a:gd name="T78" fmla="*/ 43 w 48"/>
                <a:gd name="T79" fmla="*/ 10 h 48"/>
                <a:gd name="T80" fmla="*/ 37 w 48"/>
                <a:gd name="T81" fmla="*/ 4 h 48"/>
                <a:gd name="T82" fmla="*/ 35 w 48"/>
                <a:gd name="T83" fmla="*/ 4 h 48"/>
                <a:gd name="T84" fmla="*/ 32 w 48"/>
                <a:gd name="T85" fmla="*/ 7 h 48"/>
                <a:gd name="T86" fmla="*/ 30 w 48"/>
                <a:gd name="T87" fmla="*/ 8 h 48"/>
                <a:gd name="T88" fmla="*/ 27 w 48"/>
                <a:gd name="T89" fmla="*/ 7 h 48"/>
                <a:gd name="T90" fmla="*/ 24 w 48"/>
                <a:gd name="T91" fmla="*/ 5 h 48"/>
                <a:gd name="T92" fmla="*/ 23 w 48"/>
                <a:gd name="T93" fmla="*/ 1 h 48"/>
                <a:gd name="T94" fmla="*/ 21 w 48"/>
                <a:gd name="T95" fmla="*/ 0 h 48"/>
                <a:gd name="T96" fmla="*/ 13 w 48"/>
                <a:gd name="T97" fmla="*/ 3 h 48"/>
                <a:gd name="T98" fmla="*/ 35 w 48"/>
                <a:gd name="T99" fmla="*/ 21 h 48"/>
                <a:gd name="T100" fmla="*/ 27 w 48"/>
                <a:gd name="T101" fmla="*/ 36 h 48"/>
                <a:gd name="T102" fmla="*/ 12 w 48"/>
                <a:gd name="T103" fmla="*/ 28 h 48"/>
                <a:gd name="T104" fmla="*/ 20 w 48"/>
                <a:gd name="T105" fmla="*/ 13 h 48"/>
                <a:gd name="T106" fmla="*/ 35 w 48"/>
                <a:gd name="T107" fmla="*/ 21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8" h="48">
                  <a:moveTo>
                    <a:pt x="13" y="3"/>
                  </a:moveTo>
                  <a:cubicBezTo>
                    <a:pt x="12" y="3"/>
                    <a:pt x="12" y="4"/>
                    <a:pt x="12" y="5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3" y="9"/>
                    <a:pt x="13" y="10"/>
                    <a:pt x="12" y="11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9" y="14"/>
                    <a:pt x="9" y="15"/>
                    <a:pt x="8" y="14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3" y="13"/>
                    <a:pt x="2" y="14"/>
                    <a:pt x="2" y="14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4"/>
                    <a:pt x="0" y="25"/>
                    <a:pt x="1" y="25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6" y="26"/>
                    <a:pt x="7" y="27"/>
                    <a:pt x="7" y="27"/>
                  </a:cubicBezTo>
                  <a:cubicBezTo>
                    <a:pt x="8" y="31"/>
                    <a:pt x="8" y="31"/>
                    <a:pt x="8" y="31"/>
                  </a:cubicBezTo>
                  <a:cubicBezTo>
                    <a:pt x="8" y="32"/>
                    <a:pt x="8" y="33"/>
                    <a:pt x="7" y="33"/>
                  </a:cubicBezTo>
                  <a:cubicBezTo>
                    <a:pt x="4" y="36"/>
                    <a:pt x="4" y="36"/>
                    <a:pt x="4" y="36"/>
                  </a:cubicBezTo>
                  <a:cubicBezTo>
                    <a:pt x="4" y="37"/>
                    <a:pt x="4" y="38"/>
                    <a:pt x="5" y="38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2" y="45"/>
                    <a:pt x="13" y="45"/>
                    <a:pt x="13" y="44"/>
                  </a:cubicBezTo>
                  <a:cubicBezTo>
                    <a:pt x="16" y="41"/>
                    <a:pt x="16" y="41"/>
                    <a:pt x="16" y="41"/>
                  </a:cubicBezTo>
                  <a:cubicBezTo>
                    <a:pt x="16" y="41"/>
                    <a:pt x="17" y="40"/>
                    <a:pt x="18" y="41"/>
                  </a:cubicBezTo>
                  <a:cubicBezTo>
                    <a:pt x="18" y="41"/>
                    <a:pt x="20" y="41"/>
                    <a:pt x="21" y="41"/>
                  </a:cubicBezTo>
                  <a:cubicBezTo>
                    <a:pt x="22" y="42"/>
                    <a:pt x="23" y="42"/>
                    <a:pt x="23" y="43"/>
                  </a:cubicBezTo>
                  <a:cubicBezTo>
                    <a:pt x="25" y="47"/>
                    <a:pt x="25" y="47"/>
                    <a:pt x="25" y="47"/>
                  </a:cubicBezTo>
                  <a:cubicBezTo>
                    <a:pt x="25" y="48"/>
                    <a:pt x="26" y="48"/>
                    <a:pt x="26" y="48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6" y="45"/>
                    <a:pt x="36" y="44"/>
                    <a:pt x="36" y="44"/>
                  </a:cubicBezTo>
                  <a:cubicBezTo>
                    <a:pt x="35" y="39"/>
                    <a:pt x="35" y="39"/>
                    <a:pt x="35" y="39"/>
                  </a:cubicBezTo>
                  <a:cubicBezTo>
                    <a:pt x="34" y="39"/>
                    <a:pt x="35" y="38"/>
                    <a:pt x="35" y="37"/>
                  </a:cubicBezTo>
                  <a:cubicBezTo>
                    <a:pt x="38" y="35"/>
                    <a:pt x="38" y="35"/>
                    <a:pt x="38" y="35"/>
                  </a:cubicBezTo>
                  <a:cubicBezTo>
                    <a:pt x="38" y="34"/>
                    <a:pt x="39" y="34"/>
                    <a:pt x="40" y="34"/>
                  </a:cubicBezTo>
                  <a:cubicBezTo>
                    <a:pt x="44" y="35"/>
                    <a:pt x="44" y="35"/>
                    <a:pt x="44" y="35"/>
                  </a:cubicBezTo>
                  <a:cubicBezTo>
                    <a:pt x="45" y="35"/>
                    <a:pt x="45" y="35"/>
                    <a:pt x="46" y="34"/>
                  </a:cubicBezTo>
                  <a:cubicBezTo>
                    <a:pt x="48" y="25"/>
                    <a:pt x="48" y="25"/>
                    <a:pt x="48" y="25"/>
                  </a:cubicBezTo>
                  <a:cubicBezTo>
                    <a:pt x="48" y="24"/>
                    <a:pt x="47" y="24"/>
                    <a:pt x="47" y="23"/>
                  </a:cubicBezTo>
                  <a:cubicBezTo>
                    <a:pt x="43" y="22"/>
                    <a:pt x="43" y="22"/>
                    <a:pt x="43" y="22"/>
                  </a:cubicBezTo>
                  <a:cubicBezTo>
                    <a:pt x="42" y="22"/>
                    <a:pt x="41" y="22"/>
                    <a:pt x="41" y="21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0" y="17"/>
                    <a:pt x="40" y="16"/>
                    <a:pt x="40" y="15"/>
                  </a:cubicBezTo>
                  <a:cubicBezTo>
                    <a:pt x="43" y="12"/>
                    <a:pt x="43" y="12"/>
                    <a:pt x="43" y="12"/>
                  </a:cubicBezTo>
                  <a:cubicBezTo>
                    <a:pt x="44" y="11"/>
                    <a:pt x="44" y="11"/>
                    <a:pt x="43" y="10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6" y="3"/>
                    <a:pt x="35" y="3"/>
                    <a:pt x="35" y="4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1" y="8"/>
                    <a:pt x="30" y="8"/>
                    <a:pt x="30" y="8"/>
                  </a:cubicBezTo>
                  <a:cubicBezTo>
                    <a:pt x="29" y="7"/>
                    <a:pt x="27" y="7"/>
                    <a:pt x="27" y="7"/>
                  </a:cubicBezTo>
                  <a:cubicBezTo>
                    <a:pt x="26" y="7"/>
                    <a:pt x="24" y="6"/>
                    <a:pt x="24" y="5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2" y="0"/>
                    <a:pt x="21" y="0"/>
                  </a:cubicBezTo>
                  <a:lnTo>
                    <a:pt x="13" y="3"/>
                  </a:lnTo>
                  <a:close/>
                  <a:moveTo>
                    <a:pt x="35" y="21"/>
                  </a:moveTo>
                  <a:cubicBezTo>
                    <a:pt x="37" y="27"/>
                    <a:pt x="33" y="34"/>
                    <a:pt x="27" y="36"/>
                  </a:cubicBezTo>
                  <a:cubicBezTo>
                    <a:pt x="21" y="37"/>
                    <a:pt x="14" y="34"/>
                    <a:pt x="12" y="28"/>
                  </a:cubicBezTo>
                  <a:cubicBezTo>
                    <a:pt x="10" y="21"/>
                    <a:pt x="14" y="15"/>
                    <a:pt x="20" y="13"/>
                  </a:cubicBezTo>
                  <a:cubicBezTo>
                    <a:pt x="26" y="11"/>
                    <a:pt x="33" y="14"/>
                    <a:pt x="35" y="21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7" name="Freeform 9"/>
            <p:cNvSpPr>
              <a:spLocks noEditPoints="1"/>
            </p:cNvSpPr>
            <p:nvPr userDrawn="1"/>
          </p:nvSpPr>
          <p:spPr bwMode="auto">
            <a:xfrm>
              <a:off x="6093" y="1338"/>
              <a:ext cx="78" cy="75"/>
            </a:xfrm>
            <a:custGeom>
              <a:avLst/>
              <a:gdLst>
                <a:gd name="T0" fmla="*/ 31 w 33"/>
                <a:gd name="T1" fmla="*/ 12 h 32"/>
                <a:gd name="T2" fmla="*/ 21 w 33"/>
                <a:gd name="T3" fmla="*/ 30 h 32"/>
                <a:gd name="T4" fmla="*/ 3 w 33"/>
                <a:gd name="T5" fmla="*/ 20 h 32"/>
                <a:gd name="T6" fmla="*/ 12 w 33"/>
                <a:gd name="T7" fmla="*/ 2 h 32"/>
                <a:gd name="T8" fmla="*/ 31 w 33"/>
                <a:gd name="T9" fmla="*/ 12 h 32"/>
                <a:gd name="T10" fmla="*/ 7 w 33"/>
                <a:gd name="T11" fmla="*/ 19 h 32"/>
                <a:gd name="T12" fmla="*/ 20 w 33"/>
                <a:gd name="T13" fmla="*/ 26 h 32"/>
                <a:gd name="T14" fmla="*/ 26 w 33"/>
                <a:gd name="T15" fmla="*/ 13 h 32"/>
                <a:gd name="T16" fmla="*/ 14 w 33"/>
                <a:gd name="T17" fmla="*/ 6 h 32"/>
                <a:gd name="T18" fmla="*/ 7 w 33"/>
                <a:gd name="T19" fmla="*/ 19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3" h="32">
                  <a:moveTo>
                    <a:pt x="31" y="12"/>
                  </a:moveTo>
                  <a:cubicBezTo>
                    <a:pt x="33" y="20"/>
                    <a:pt x="28" y="28"/>
                    <a:pt x="21" y="30"/>
                  </a:cubicBezTo>
                  <a:cubicBezTo>
                    <a:pt x="13" y="32"/>
                    <a:pt x="5" y="28"/>
                    <a:pt x="3" y="20"/>
                  </a:cubicBezTo>
                  <a:cubicBezTo>
                    <a:pt x="0" y="13"/>
                    <a:pt x="5" y="5"/>
                    <a:pt x="12" y="2"/>
                  </a:cubicBezTo>
                  <a:cubicBezTo>
                    <a:pt x="20" y="0"/>
                    <a:pt x="28" y="4"/>
                    <a:pt x="31" y="12"/>
                  </a:cubicBezTo>
                  <a:moveTo>
                    <a:pt x="7" y="19"/>
                  </a:moveTo>
                  <a:cubicBezTo>
                    <a:pt x="8" y="25"/>
                    <a:pt x="14" y="28"/>
                    <a:pt x="20" y="26"/>
                  </a:cubicBezTo>
                  <a:cubicBezTo>
                    <a:pt x="25" y="24"/>
                    <a:pt x="28" y="19"/>
                    <a:pt x="26" y="13"/>
                  </a:cubicBezTo>
                  <a:cubicBezTo>
                    <a:pt x="25" y="8"/>
                    <a:pt x="19" y="5"/>
                    <a:pt x="14" y="6"/>
                  </a:cubicBezTo>
                  <a:cubicBezTo>
                    <a:pt x="8" y="8"/>
                    <a:pt x="5" y="14"/>
                    <a:pt x="7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325413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0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10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2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35" presetClass="path" presetSubtype="0" accel="40000" fill="hold" nodeType="withEffect" p14:presetBounceEnd="48000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-0.08107 -1.7284E-6 L -3.61111E-6 -1.7284E-6 " pathEditMode="relative" rAng="0" ptsTypes="AA" p14:bounceEnd="48000">
                                          <p:cBhvr>
                                            <p:cTn id="18" dur="4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045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9" presetID="22" presetClass="entr" presetSubtype="1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1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2" fill="hold">
                          <p:stCondLst>
                            <p:cond delay="indefinite"/>
                          </p:stCondLst>
                          <p:childTnLst>
                            <p:par>
                              <p:cTn id="2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4" presetID="53" presetClass="entr" presetSubtype="1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6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8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1" dur="500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2" fill="hold">
                          <p:stCondLst>
                            <p:cond delay="indefinite"/>
                          </p:stCondLst>
                          <p:childTnLst>
                            <p:par>
                              <p:cTn id="3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4" presetID="53" presetClass="entr" presetSubtype="1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6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8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1" dur="500"/>
                                            <p:tgtEl>
                                              <p:spTgt spid="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2" fill="hold">
                          <p:stCondLst>
                            <p:cond delay="indefinite"/>
                          </p:stCondLst>
                          <p:childTnLst>
                            <p:par>
                              <p:cTn id="4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4" presetID="53" presetClass="entr" presetSubtype="1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6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7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8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1" dur="500"/>
                                            <p:tgtEl>
                                              <p:spTgt spid="11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2" fill="hold">
                          <p:stCondLst>
                            <p:cond delay="indefinite"/>
                          </p:stCondLst>
                          <p:childTnLst>
                            <p:par>
                              <p:cTn id="5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4" presetID="53" presetClass="entr" presetSubtype="1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6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7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8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1" dur="500"/>
                                            <p:tgtEl>
                                              <p:spTgt spid="1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8" grpId="0" animBg="1"/>
          <p:bldP spid="3" grpId="0" build="p">
            <p:tmplLst>
              <p:tmpl lvl="1">
                <p:tnLst>
                  <p:par>
                    <p:cTn presetID="10" presetClass="entr" presetSubtype="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3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500"/>
                            <p:tgtEl>
                              <p:spTgt spid="3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  <p:bldP spid="7" grpId="0"/>
          <p:bldP spid="10" grpId="0">
            <p:tmplLst>
              <p:tmpl>
                <p:tnLst>
                  <p:par>
                    <p:cTn presetID="10" presetClass="entr" presetSubtype="0" fill="hold" nodeType="withEffect">
                      <p:stCondLst>
                        <p:cond delay="50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500"/>
                            <p:tgtEl>
                              <p:spTgt spid="10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  <p:bldP spid="11" grpId="0" build="p">
            <p:tmplLst>
              <p:tmpl lvl="1">
                <p:tnLst>
                  <p:par>
                    <p:cTn presetID="10" presetClass="entr" presetSubtype="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500"/>
                            <p:tgtEl>
                              <p:spTgt spid="11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  <p:bldP spid="12" grpId="0" build="p">
            <p:tmplLst>
              <p:tmpl lvl="1">
                <p:tnLst>
                  <p:par>
                    <p:cTn presetID="10" presetClass="entr" presetSubtype="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2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500"/>
                            <p:tgtEl>
                              <p:spTgt spid="12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  <p:bldP spid="17" grpId="0" build="p">
            <p:tmplLst>
              <p:tmpl lvl="1">
                <p:tnLst>
                  <p:par>
                    <p:cTn presetID="10" presetClass="entr" presetSubtype="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500"/>
                            <p:tgtEl>
                              <p:spTgt spid="17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0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10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2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35" presetClass="path" presetSubtype="0" accel="4000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-0.08107 -1.7284E-6 L -3.61111E-6 -1.7284E-6 " pathEditMode="relative" rAng="0" ptsTypes="AA">
                                          <p:cBhvr>
                                            <p:cTn id="18" dur="4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045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9" presetID="22" presetClass="entr" presetSubtype="1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1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2" fill="hold">
                          <p:stCondLst>
                            <p:cond delay="indefinite"/>
                          </p:stCondLst>
                          <p:childTnLst>
                            <p:par>
                              <p:cTn id="2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4" presetID="53" presetClass="entr" presetSubtype="1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6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8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1" dur="500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2" fill="hold">
                          <p:stCondLst>
                            <p:cond delay="indefinite"/>
                          </p:stCondLst>
                          <p:childTnLst>
                            <p:par>
                              <p:cTn id="3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4" presetID="53" presetClass="entr" presetSubtype="1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6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8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1" dur="500"/>
                                            <p:tgtEl>
                                              <p:spTgt spid="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2" fill="hold">
                          <p:stCondLst>
                            <p:cond delay="indefinite"/>
                          </p:stCondLst>
                          <p:childTnLst>
                            <p:par>
                              <p:cTn id="4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4" presetID="53" presetClass="entr" presetSubtype="1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6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7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8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1" dur="500"/>
                                            <p:tgtEl>
                                              <p:spTgt spid="11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2" fill="hold">
                          <p:stCondLst>
                            <p:cond delay="indefinite"/>
                          </p:stCondLst>
                          <p:childTnLst>
                            <p:par>
                              <p:cTn id="5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4" presetID="53" presetClass="entr" presetSubtype="1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6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7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8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1" dur="500"/>
                                            <p:tgtEl>
                                              <p:spTgt spid="1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8" grpId="0" animBg="1"/>
          <p:bldP spid="3" grpId="0" build="p">
            <p:tmplLst>
              <p:tmpl lvl="1">
                <p:tnLst>
                  <p:par>
                    <p:cTn presetID="10" presetClass="entr" presetSubtype="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3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500"/>
                            <p:tgtEl>
                              <p:spTgt spid="3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  <p:bldP spid="7" grpId="0"/>
          <p:bldP spid="10" grpId="0">
            <p:tmplLst>
              <p:tmpl>
                <p:tnLst>
                  <p:par>
                    <p:cTn presetID="10" presetClass="entr" presetSubtype="0" fill="hold" nodeType="withEffect">
                      <p:stCondLst>
                        <p:cond delay="50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500"/>
                            <p:tgtEl>
                              <p:spTgt spid="10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  <p:bldP spid="11" grpId="0" build="p">
            <p:tmplLst>
              <p:tmpl lvl="1">
                <p:tnLst>
                  <p:par>
                    <p:cTn presetID="10" presetClass="entr" presetSubtype="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500"/>
                            <p:tgtEl>
                              <p:spTgt spid="11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  <p:bldP spid="12" grpId="0" build="p">
            <p:tmplLst>
              <p:tmpl lvl="1">
                <p:tnLst>
                  <p:par>
                    <p:cTn presetID="10" presetClass="entr" presetSubtype="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2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500"/>
                            <p:tgtEl>
                              <p:spTgt spid="12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  <p:bldP spid="17" grpId="0" build="p">
            <p:tmplLst>
              <p:tmpl lvl="1">
                <p:tnLst>
                  <p:par>
                    <p:cTn presetID="10" presetClass="entr" presetSubtype="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500"/>
                            <p:tgtEl>
                              <p:spTgt spid="17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</p:bldLst>
      </p:timing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Info 4 Lines - Light Magenta - Dark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200025" y="195264"/>
            <a:ext cx="4368800" cy="236678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200025" y="2692863"/>
            <a:ext cx="4368800" cy="22553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 userDrawn="1">
            <p:ph idx="1"/>
          </p:nvPr>
        </p:nvSpPr>
        <p:spPr>
          <a:xfrm>
            <a:off x="632012" y="3363838"/>
            <a:ext cx="3755571" cy="369794"/>
          </a:xfrm>
        </p:spPr>
        <p:txBody>
          <a:bodyPr anchor="ctr" anchorCtr="0"/>
          <a:lstStyle/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Picture Placeholder 23"/>
          <p:cNvSpPr>
            <a:spLocks noGrp="1"/>
          </p:cNvSpPr>
          <p:nvPr userDrawn="1">
            <p:ph type="pic" sz="quarter" idx="14"/>
          </p:nvPr>
        </p:nvSpPr>
        <p:spPr>
          <a:xfrm>
            <a:off x="4653976" y="195264"/>
            <a:ext cx="4288889" cy="445798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10" name="Text Placeholder 9"/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400049" y="195263"/>
            <a:ext cx="4168775" cy="2304479"/>
          </a:xfrm>
        </p:spPr>
        <p:txBody>
          <a:bodyPr anchor="t" anchorCtr="0">
            <a:noAutofit/>
          </a:bodyPr>
          <a:lstStyle>
            <a:lvl1pPr marL="0" indent="0">
              <a:buNone/>
              <a:defRPr sz="5400" cap="all" baseline="0">
                <a:latin typeface="+mj-lt"/>
              </a:defRPr>
            </a:lvl1pPr>
          </a:lstStyle>
          <a:p>
            <a:pPr lvl="0"/>
            <a:r>
              <a:rPr lang="en-US" dirty="0"/>
              <a:t>Insert name</a:t>
            </a:r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50" y="3459531"/>
            <a:ext cx="168478" cy="168478"/>
          </a:xfrm>
          <a:prstGeom prst="rect">
            <a:avLst/>
          </a:prstGeom>
        </p:spPr>
      </p:pic>
      <p:sp>
        <p:nvSpPr>
          <p:cNvPr id="11" name="Content Placeholder 2"/>
          <p:cNvSpPr>
            <a:spLocks noGrp="1"/>
          </p:cNvSpPr>
          <p:nvPr>
            <p:ph idx="16"/>
          </p:nvPr>
        </p:nvSpPr>
        <p:spPr>
          <a:xfrm>
            <a:off x="632012" y="3871128"/>
            <a:ext cx="3755571" cy="369794"/>
          </a:xfrm>
        </p:spPr>
        <p:txBody>
          <a:bodyPr anchor="ctr" anchorCtr="0"/>
          <a:lstStyle/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7"/>
          </p:nvPr>
        </p:nvSpPr>
        <p:spPr>
          <a:xfrm>
            <a:off x="632012" y="4378419"/>
            <a:ext cx="3755571" cy="369794"/>
          </a:xfrm>
        </p:spPr>
        <p:txBody>
          <a:bodyPr anchor="ctr" anchorCtr="0"/>
          <a:lstStyle/>
          <a:p>
            <a:pPr lvl="0"/>
            <a:r>
              <a:rPr lang="en-US"/>
              <a:t>Edit Master text styles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50" y="3969379"/>
            <a:ext cx="168478" cy="16847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50" y="4484768"/>
            <a:ext cx="168478" cy="168478"/>
          </a:xfrm>
          <a:prstGeom prst="rect">
            <a:avLst/>
          </a:prstGeom>
        </p:spPr>
      </p:pic>
      <p:sp>
        <p:nvSpPr>
          <p:cNvPr id="17" name="Content Placeholder 2"/>
          <p:cNvSpPr>
            <a:spLocks noGrp="1"/>
          </p:cNvSpPr>
          <p:nvPr>
            <p:ph idx="18"/>
          </p:nvPr>
        </p:nvSpPr>
        <p:spPr>
          <a:xfrm>
            <a:off x="632012" y="2871292"/>
            <a:ext cx="3755571" cy="369794"/>
          </a:xfrm>
        </p:spPr>
        <p:txBody>
          <a:bodyPr anchor="ctr" anchorCtr="0"/>
          <a:lstStyle/>
          <a:p>
            <a:pPr lvl="0"/>
            <a:r>
              <a:rPr lang="en-US"/>
              <a:t>Edit Master text styles</a:t>
            </a: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49" y="2968016"/>
            <a:ext cx="168478" cy="168478"/>
          </a:xfrm>
          <a:prstGeom prst="rect">
            <a:avLst/>
          </a:prstGeom>
        </p:spPr>
      </p:pic>
      <p:grpSp>
        <p:nvGrpSpPr>
          <p:cNvPr id="19" name="Group 18"/>
          <p:cNvGrpSpPr>
            <a:grpSpLocks noChangeAspect="1"/>
          </p:cNvGrpSpPr>
          <p:nvPr userDrawn="1"/>
        </p:nvGrpSpPr>
        <p:grpSpPr bwMode="auto">
          <a:xfrm>
            <a:off x="3621606" y="2033076"/>
            <a:ext cx="875082" cy="769468"/>
            <a:chOff x="6077" y="1319"/>
            <a:chExt cx="290" cy="255"/>
          </a:xfrm>
        </p:grpSpPr>
        <p:sp>
          <p:nvSpPr>
            <p:cNvPr id="24" name="Freeform 6"/>
            <p:cNvSpPr>
              <a:spLocks noEditPoints="1"/>
            </p:cNvSpPr>
            <p:nvPr userDrawn="1"/>
          </p:nvSpPr>
          <p:spPr bwMode="auto">
            <a:xfrm>
              <a:off x="6176" y="1383"/>
              <a:ext cx="191" cy="191"/>
            </a:xfrm>
            <a:custGeom>
              <a:avLst/>
              <a:gdLst>
                <a:gd name="T0" fmla="*/ 21 w 81"/>
                <a:gd name="T1" fmla="*/ 4 h 81"/>
                <a:gd name="T2" fmla="*/ 20 w 81"/>
                <a:gd name="T3" fmla="*/ 7 h 81"/>
                <a:gd name="T4" fmla="*/ 22 w 81"/>
                <a:gd name="T5" fmla="*/ 14 h 81"/>
                <a:gd name="T6" fmla="*/ 21 w 81"/>
                <a:gd name="T7" fmla="*/ 18 h 81"/>
                <a:gd name="T8" fmla="*/ 17 w 81"/>
                <a:gd name="T9" fmla="*/ 22 h 81"/>
                <a:gd name="T10" fmla="*/ 13 w 81"/>
                <a:gd name="T11" fmla="*/ 24 h 81"/>
                <a:gd name="T12" fmla="*/ 6 w 81"/>
                <a:gd name="T13" fmla="*/ 22 h 81"/>
                <a:gd name="T14" fmla="*/ 3 w 81"/>
                <a:gd name="T15" fmla="*/ 24 h 81"/>
                <a:gd name="T16" fmla="*/ 0 w 81"/>
                <a:gd name="T17" fmla="*/ 39 h 81"/>
                <a:gd name="T18" fmla="*/ 1 w 81"/>
                <a:gd name="T19" fmla="*/ 41 h 81"/>
                <a:gd name="T20" fmla="*/ 9 w 81"/>
                <a:gd name="T21" fmla="*/ 43 h 81"/>
                <a:gd name="T22" fmla="*/ 11 w 81"/>
                <a:gd name="T23" fmla="*/ 46 h 81"/>
                <a:gd name="T24" fmla="*/ 13 w 81"/>
                <a:gd name="T25" fmla="*/ 52 h 81"/>
                <a:gd name="T26" fmla="*/ 12 w 81"/>
                <a:gd name="T27" fmla="*/ 56 h 81"/>
                <a:gd name="T28" fmla="*/ 7 w 81"/>
                <a:gd name="T29" fmla="*/ 61 h 81"/>
                <a:gd name="T30" fmla="*/ 7 w 81"/>
                <a:gd name="T31" fmla="*/ 64 h 81"/>
                <a:gd name="T32" fmla="*/ 19 w 81"/>
                <a:gd name="T33" fmla="*/ 75 h 81"/>
                <a:gd name="T34" fmla="*/ 22 w 81"/>
                <a:gd name="T35" fmla="*/ 74 h 81"/>
                <a:gd name="T36" fmla="*/ 27 w 81"/>
                <a:gd name="T37" fmla="*/ 69 h 81"/>
                <a:gd name="T38" fmla="*/ 30 w 81"/>
                <a:gd name="T39" fmla="*/ 68 h 81"/>
                <a:gd name="T40" fmla="*/ 35 w 81"/>
                <a:gd name="T41" fmla="*/ 70 h 81"/>
                <a:gd name="T42" fmla="*/ 40 w 81"/>
                <a:gd name="T43" fmla="*/ 72 h 81"/>
                <a:gd name="T44" fmla="*/ 42 w 81"/>
                <a:gd name="T45" fmla="*/ 79 h 81"/>
                <a:gd name="T46" fmla="*/ 44 w 81"/>
                <a:gd name="T47" fmla="*/ 81 h 81"/>
                <a:gd name="T48" fmla="*/ 59 w 81"/>
                <a:gd name="T49" fmla="*/ 76 h 81"/>
                <a:gd name="T50" fmla="*/ 61 w 81"/>
                <a:gd name="T51" fmla="*/ 73 h 81"/>
                <a:gd name="T52" fmla="*/ 59 w 81"/>
                <a:gd name="T53" fmla="*/ 66 h 81"/>
                <a:gd name="T54" fmla="*/ 60 w 81"/>
                <a:gd name="T55" fmla="*/ 63 h 81"/>
                <a:gd name="T56" fmla="*/ 64 w 81"/>
                <a:gd name="T57" fmla="*/ 58 h 81"/>
                <a:gd name="T58" fmla="*/ 68 w 81"/>
                <a:gd name="T59" fmla="*/ 57 h 81"/>
                <a:gd name="T60" fmla="*/ 75 w 81"/>
                <a:gd name="T61" fmla="*/ 58 h 81"/>
                <a:gd name="T62" fmla="*/ 77 w 81"/>
                <a:gd name="T63" fmla="*/ 57 h 81"/>
                <a:gd name="T64" fmla="*/ 81 w 81"/>
                <a:gd name="T65" fmla="*/ 42 h 81"/>
                <a:gd name="T66" fmla="*/ 79 w 81"/>
                <a:gd name="T67" fmla="*/ 39 h 81"/>
                <a:gd name="T68" fmla="*/ 72 w 81"/>
                <a:gd name="T69" fmla="*/ 37 h 81"/>
                <a:gd name="T70" fmla="*/ 69 w 81"/>
                <a:gd name="T71" fmla="*/ 35 h 81"/>
                <a:gd name="T72" fmla="*/ 68 w 81"/>
                <a:gd name="T73" fmla="*/ 29 h 81"/>
                <a:gd name="T74" fmla="*/ 68 w 81"/>
                <a:gd name="T75" fmla="*/ 25 h 81"/>
                <a:gd name="T76" fmla="*/ 73 w 81"/>
                <a:gd name="T77" fmla="*/ 20 h 81"/>
                <a:gd name="T78" fmla="*/ 73 w 81"/>
                <a:gd name="T79" fmla="*/ 16 h 81"/>
                <a:gd name="T80" fmla="*/ 62 w 81"/>
                <a:gd name="T81" fmla="*/ 6 h 81"/>
                <a:gd name="T82" fmla="*/ 59 w 81"/>
                <a:gd name="T83" fmla="*/ 6 h 81"/>
                <a:gd name="T84" fmla="*/ 54 w 81"/>
                <a:gd name="T85" fmla="*/ 11 h 81"/>
                <a:gd name="T86" fmla="*/ 51 w 81"/>
                <a:gd name="T87" fmla="*/ 12 h 81"/>
                <a:gd name="T88" fmla="*/ 45 w 81"/>
                <a:gd name="T89" fmla="*/ 11 h 81"/>
                <a:gd name="T90" fmla="*/ 41 w 81"/>
                <a:gd name="T91" fmla="*/ 8 h 81"/>
                <a:gd name="T92" fmla="*/ 39 w 81"/>
                <a:gd name="T93" fmla="*/ 1 h 81"/>
                <a:gd name="T94" fmla="*/ 36 w 81"/>
                <a:gd name="T95" fmla="*/ 0 h 81"/>
                <a:gd name="T96" fmla="*/ 21 w 81"/>
                <a:gd name="T97" fmla="*/ 4 h 81"/>
                <a:gd name="T98" fmla="*/ 59 w 81"/>
                <a:gd name="T99" fmla="*/ 34 h 81"/>
                <a:gd name="T100" fmla="*/ 46 w 81"/>
                <a:gd name="T101" fmla="*/ 60 h 81"/>
                <a:gd name="T102" fmla="*/ 20 w 81"/>
                <a:gd name="T103" fmla="*/ 46 h 81"/>
                <a:gd name="T104" fmla="*/ 34 w 81"/>
                <a:gd name="T105" fmla="*/ 21 h 81"/>
                <a:gd name="T106" fmla="*/ 59 w 81"/>
                <a:gd name="T107" fmla="*/ 34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81" h="81">
                  <a:moveTo>
                    <a:pt x="21" y="4"/>
                  </a:moveTo>
                  <a:cubicBezTo>
                    <a:pt x="20" y="5"/>
                    <a:pt x="20" y="6"/>
                    <a:pt x="20" y="7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22" y="15"/>
                    <a:pt x="22" y="17"/>
                    <a:pt x="21" y="18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6" y="23"/>
                    <a:pt x="14" y="24"/>
                    <a:pt x="13" y="24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5" y="22"/>
                    <a:pt x="4" y="22"/>
                    <a:pt x="3" y="24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0"/>
                    <a:pt x="0" y="41"/>
                    <a:pt x="1" y="41"/>
                  </a:cubicBezTo>
                  <a:cubicBezTo>
                    <a:pt x="9" y="43"/>
                    <a:pt x="9" y="43"/>
                    <a:pt x="9" y="43"/>
                  </a:cubicBezTo>
                  <a:cubicBezTo>
                    <a:pt x="10" y="43"/>
                    <a:pt x="11" y="44"/>
                    <a:pt x="11" y="46"/>
                  </a:cubicBezTo>
                  <a:cubicBezTo>
                    <a:pt x="13" y="52"/>
                    <a:pt x="13" y="52"/>
                    <a:pt x="13" y="52"/>
                  </a:cubicBezTo>
                  <a:cubicBezTo>
                    <a:pt x="13" y="53"/>
                    <a:pt x="13" y="55"/>
                    <a:pt x="12" y="56"/>
                  </a:cubicBezTo>
                  <a:cubicBezTo>
                    <a:pt x="7" y="61"/>
                    <a:pt x="7" y="61"/>
                    <a:pt x="7" y="61"/>
                  </a:cubicBezTo>
                  <a:cubicBezTo>
                    <a:pt x="7" y="62"/>
                    <a:pt x="7" y="63"/>
                    <a:pt x="7" y="64"/>
                  </a:cubicBezTo>
                  <a:cubicBezTo>
                    <a:pt x="19" y="75"/>
                    <a:pt x="19" y="75"/>
                    <a:pt x="19" y="75"/>
                  </a:cubicBezTo>
                  <a:cubicBezTo>
                    <a:pt x="20" y="75"/>
                    <a:pt x="21" y="75"/>
                    <a:pt x="22" y="74"/>
                  </a:cubicBezTo>
                  <a:cubicBezTo>
                    <a:pt x="27" y="69"/>
                    <a:pt x="27" y="69"/>
                    <a:pt x="27" y="69"/>
                  </a:cubicBezTo>
                  <a:cubicBezTo>
                    <a:pt x="28" y="68"/>
                    <a:pt x="29" y="68"/>
                    <a:pt x="30" y="68"/>
                  </a:cubicBezTo>
                  <a:cubicBezTo>
                    <a:pt x="31" y="69"/>
                    <a:pt x="34" y="69"/>
                    <a:pt x="35" y="70"/>
                  </a:cubicBezTo>
                  <a:cubicBezTo>
                    <a:pt x="36" y="70"/>
                    <a:pt x="39" y="71"/>
                    <a:pt x="40" y="72"/>
                  </a:cubicBezTo>
                  <a:cubicBezTo>
                    <a:pt x="42" y="79"/>
                    <a:pt x="42" y="79"/>
                    <a:pt x="42" y="79"/>
                  </a:cubicBezTo>
                  <a:cubicBezTo>
                    <a:pt x="42" y="80"/>
                    <a:pt x="43" y="81"/>
                    <a:pt x="44" y="81"/>
                  </a:cubicBezTo>
                  <a:cubicBezTo>
                    <a:pt x="59" y="76"/>
                    <a:pt x="59" y="76"/>
                    <a:pt x="59" y="76"/>
                  </a:cubicBezTo>
                  <a:cubicBezTo>
                    <a:pt x="60" y="76"/>
                    <a:pt x="61" y="74"/>
                    <a:pt x="61" y="73"/>
                  </a:cubicBezTo>
                  <a:cubicBezTo>
                    <a:pt x="59" y="66"/>
                    <a:pt x="59" y="66"/>
                    <a:pt x="59" y="66"/>
                  </a:cubicBezTo>
                  <a:cubicBezTo>
                    <a:pt x="58" y="65"/>
                    <a:pt x="59" y="64"/>
                    <a:pt x="60" y="63"/>
                  </a:cubicBezTo>
                  <a:cubicBezTo>
                    <a:pt x="64" y="58"/>
                    <a:pt x="64" y="58"/>
                    <a:pt x="64" y="58"/>
                  </a:cubicBezTo>
                  <a:cubicBezTo>
                    <a:pt x="65" y="57"/>
                    <a:pt x="66" y="56"/>
                    <a:pt x="68" y="57"/>
                  </a:cubicBezTo>
                  <a:cubicBezTo>
                    <a:pt x="75" y="58"/>
                    <a:pt x="75" y="58"/>
                    <a:pt x="75" y="58"/>
                  </a:cubicBezTo>
                  <a:cubicBezTo>
                    <a:pt x="76" y="59"/>
                    <a:pt x="77" y="58"/>
                    <a:pt x="77" y="57"/>
                  </a:cubicBezTo>
                  <a:cubicBezTo>
                    <a:pt x="81" y="42"/>
                    <a:pt x="81" y="42"/>
                    <a:pt x="81" y="42"/>
                  </a:cubicBezTo>
                  <a:cubicBezTo>
                    <a:pt x="81" y="40"/>
                    <a:pt x="80" y="39"/>
                    <a:pt x="79" y="39"/>
                  </a:cubicBezTo>
                  <a:cubicBezTo>
                    <a:pt x="72" y="37"/>
                    <a:pt x="72" y="37"/>
                    <a:pt x="72" y="37"/>
                  </a:cubicBezTo>
                  <a:cubicBezTo>
                    <a:pt x="71" y="37"/>
                    <a:pt x="70" y="36"/>
                    <a:pt x="69" y="35"/>
                  </a:cubicBezTo>
                  <a:cubicBezTo>
                    <a:pt x="68" y="29"/>
                    <a:pt x="68" y="29"/>
                    <a:pt x="68" y="29"/>
                  </a:cubicBezTo>
                  <a:cubicBezTo>
                    <a:pt x="67" y="27"/>
                    <a:pt x="67" y="26"/>
                    <a:pt x="68" y="25"/>
                  </a:cubicBezTo>
                  <a:cubicBezTo>
                    <a:pt x="73" y="20"/>
                    <a:pt x="73" y="20"/>
                    <a:pt x="73" y="20"/>
                  </a:cubicBezTo>
                  <a:cubicBezTo>
                    <a:pt x="74" y="19"/>
                    <a:pt x="74" y="17"/>
                    <a:pt x="73" y="16"/>
                  </a:cubicBezTo>
                  <a:cubicBezTo>
                    <a:pt x="62" y="6"/>
                    <a:pt x="62" y="6"/>
                    <a:pt x="62" y="6"/>
                  </a:cubicBezTo>
                  <a:cubicBezTo>
                    <a:pt x="61" y="5"/>
                    <a:pt x="60" y="5"/>
                    <a:pt x="59" y="6"/>
                  </a:cubicBezTo>
                  <a:cubicBezTo>
                    <a:pt x="54" y="11"/>
                    <a:pt x="54" y="11"/>
                    <a:pt x="54" y="11"/>
                  </a:cubicBezTo>
                  <a:cubicBezTo>
                    <a:pt x="53" y="12"/>
                    <a:pt x="51" y="13"/>
                    <a:pt x="51" y="12"/>
                  </a:cubicBezTo>
                  <a:cubicBezTo>
                    <a:pt x="50" y="12"/>
                    <a:pt x="46" y="11"/>
                    <a:pt x="45" y="11"/>
                  </a:cubicBezTo>
                  <a:cubicBezTo>
                    <a:pt x="44" y="11"/>
                    <a:pt x="41" y="9"/>
                    <a:pt x="41" y="8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39" y="0"/>
                    <a:pt x="37" y="0"/>
                    <a:pt x="36" y="0"/>
                  </a:cubicBezTo>
                  <a:lnTo>
                    <a:pt x="21" y="4"/>
                  </a:lnTo>
                  <a:close/>
                  <a:moveTo>
                    <a:pt x="59" y="34"/>
                  </a:moveTo>
                  <a:cubicBezTo>
                    <a:pt x="63" y="45"/>
                    <a:pt x="56" y="56"/>
                    <a:pt x="46" y="60"/>
                  </a:cubicBezTo>
                  <a:cubicBezTo>
                    <a:pt x="35" y="63"/>
                    <a:pt x="24" y="57"/>
                    <a:pt x="20" y="46"/>
                  </a:cubicBezTo>
                  <a:cubicBezTo>
                    <a:pt x="17" y="35"/>
                    <a:pt x="23" y="24"/>
                    <a:pt x="34" y="21"/>
                  </a:cubicBezTo>
                  <a:cubicBezTo>
                    <a:pt x="45" y="18"/>
                    <a:pt x="56" y="24"/>
                    <a:pt x="59" y="3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5" name="Freeform 7"/>
            <p:cNvSpPr>
              <a:spLocks noEditPoints="1"/>
            </p:cNvSpPr>
            <p:nvPr userDrawn="1"/>
          </p:nvSpPr>
          <p:spPr bwMode="auto">
            <a:xfrm>
              <a:off x="6211" y="1418"/>
              <a:ext cx="118" cy="118"/>
            </a:xfrm>
            <a:custGeom>
              <a:avLst/>
              <a:gdLst>
                <a:gd name="T0" fmla="*/ 46 w 50"/>
                <a:gd name="T1" fmla="*/ 19 h 50"/>
                <a:gd name="T2" fmla="*/ 31 w 50"/>
                <a:gd name="T3" fmla="*/ 47 h 50"/>
                <a:gd name="T4" fmla="*/ 3 w 50"/>
                <a:gd name="T5" fmla="*/ 32 h 50"/>
                <a:gd name="T6" fmla="*/ 18 w 50"/>
                <a:gd name="T7" fmla="*/ 4 h 50"/>
                <a:gd name="T8" fmla="*/ 46 w 50"/>
                <a:gd name="T9" fmla="*/ 19 h 50"/>
                <a:gd name="T10" fmla="*/ 10 w 50"/>
                <a:gd name="T11" fmla="*/ 30 h 50"/>
                <a:gd name="T12" fmla="*/ 29 w 50"/>
                <a:gd name="T13" fmla="*/ 41 h 50"/>
                <a:gd name="T14" fmla="*/ 40 w 50"/>
                <a:gd name="T15" fmla="*/ 21 h 50"/>
                <a:gd name="T16" fmla="*/ 20 w 50"/>
                <a:gd name="T17" fmla="*/ 10 h 50"/>
                <a:gd name="T18" fmla="*/ 10 w 50"/>
                <a:gd name="T19" fmla="*/ 3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0" h="50">
                  <a:moveTo>
                    <a:pt x="46" y="19"/>
                  </a:moveTo>
                  <a:cubicBezTo>
                    <a:pt x="50" y="31"/>
                    <a:pt x="43" y="43"/>
                    <a:pt x="31" y="47"/>
                  </a:cubicBezTo>
                  <a:cubicBezTo>
                    <a:pt x="20" y="50"/>
                    <a:pt x="7" y="44"/>
                    <a:pt x="3" y="32"/>
                  </a:cubicBezTo>
                  <a:cubicBezTo>
                    <a:pt x="0" y="20"/>
                    <a:pt x="7" y="7"/>
                    <a:pt x="18" y="4"/>
                  </a:cubicBezTo>
                  <a:cubicBezTo>
                    <a:pt x="30" y="0"/>
                    <a:pt x="43" y="7"/>
                    <a:pt x="46" y="19"/>
                  </a:cubicBezTo>
                  <a:moveTo>
                    <a:pt x="10" y="30"/>
                  </a:moveTo>
                  <a:cubicBezTo>
                    <a:pt x="12" y="38"/>
                    <a:pt x="21" y="43"/>
                    <a:pt x="29" y="41"/>
                  </a:cubicBezTo>
                  <a:cubicBezTo>
                    <a:pt x="38" y="38"/>
                    <a:pt x="43" y="29"/>
                    <a:pt x="40" y="21"/>
                  </a:cubicBezTo>
                  <a:cubicBezTo>
                    <a:pt x="38" y="12"/>
                    <a:pt x="29" y="8"/>
                    <a:pt x="20" y="10"/>
                  </a:cubicBezTo>
                  <a:cubicBezTo>
                    <a:pt x="12" y="13"/>
                    <a:pt x="7" y="21"/>
                    <a:pt x="10" y="30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6" name="Freeform 8"/>
            <p:cNvSpPr>
              <a:spLocks noEditPoints="1"/>
            </p:cNvSpPr>
            <p:nvPr userDrawn="1"/>
          </p:nvSpPr>
          <p:spPr bwMode="auto">
            <a:xfrm>
              <a:off x="6077" y="1319"/>
              <a:ext cx="113" cy="113"/>
            </a:xfrm>
            <a:custGeom>
              <a:avLst/>
              <a:gdLst>
                <a:gd name="T0" fmla="*/ 13 w 48"/>
                <a:gd name="T1" fmla="*/ 3 h 48"/>
                <a:gd name="T2" fmla="*/ 12 w 48"/>
                <a:gd name="T3" fmla="*/ 5 h 48"/>
                <a:gd name="T4" fmla="*/ 13 w 48"/>
                <a:gd name="T5" fmla="*/ 9 h 48"/>
                <a:gd name="T6" fmla="*/ 12 w 48"/>
                <a:gd name="T7" fmla="*/ 11 h 48"/>
                <a:gd name="T8" fmla="*/ 10 w 48"/>
                <a:gd name="T9" fmla="*/ 14 h 48"/>
                <a:gd name="T10" fmla="*/ 8 w 48"/>
                <a:gd name="T11" fmla="*/ 14 h 48"/>
                <a:gd name="T12" fmla="*/ 4 w 48"/>
                <a:gd name="T13" fmla="*/ 13 h 48"/>
                <a:gd name="T14" fmla="*/ 2 w 48"/>
                <a:gd name="T15" fmla="*/ 14 h 48"/>
                <a:gd name="T16" fmla="*/ 0 w 48"/>
                <a:gd name="T17" fmla="*/ 23 h 48"/>
                <a:gd name="T18" fmla="*/ 1 w 48"/>
                <a:gd name="T19" fmla="*/ 25 h 48"/>
                <a:gd name="T20" fmla="*/ 5 w 48"/>
                <a:gd name="T21" fmla="*/ 26 h 48"/>
                <a:gd name="T22" fmla="*/ 7 w 48"/>
                <a:gd name="T23" fmla="*/ 27 h 48"/>
                <a:gd name="T24" fmla="*/ 8 w 48"/>
                <a:gd name="T25" fmla="*/ 31 h 48"/>
                <a:gd name="T26" fmla="*/ 7 w 48"/>
                <a:gd name="T27" fmla="*/ 33 h 48"/>
                <a:gd name="T28" fmla="*/ 4 w 48"/>
                <a:gd name="T29" fmla="*/ 36 h 48"/>
                <a:gd name="T30" fmla="*/ 5 w 48"/>
                <a:gd name="T31" fmla="*/ 38 h 48"/>
                <a:gd name="T32" fmla="*/ 11 w 48"/>
                <a:gd name="T33" fmla="*/ 44 h 48"/>
                <a:gd name="T34" fmla="*/ 13 w 48"/>
                <a:gd name="T35" fmla="*/ 44 h 48"/>
                <a:gd name="T36" fmla="*/ 16 w 48"/>
                <a:gd name="T37" fmla="*/ 41 h 48"/>
                <a:gd name="T38" fmla="*/ 18 w 48"/>
                <a:gd name="T39" fmla="*/ 41 h 48"/>
                <a:gd name="T40" fmla="*/ 21 w 48"/>
                <a:gd name="T41" fmla="*/ 41 h 48"/>
                <a:gd name="T42" fmla="*/ 23 w 48"/>
                <a:gd name="T43" fmla="*/ 43 h 48"/>
                <a:gd name="T44" fmla="*/ 25 w 48"/>
                <a:gd name="T45" fmla="*/ 47 h 48"/>
                <a:gd name="T46" fmla="*/ 26 w 48"/>
                <a:gd name="T47" fmla="*/ 48 h 48"/>
                <a:gd name="T48" fmla="*/ 35 w 48"/>
                <a:gd name="T49" fmla="*/ 45 h 48"/>
                <a:gd name="T50" fmla="*/ 36 w 48"/>
                <a:gd name="T51" fmla="*/ 44 h 48"/>
                <a:gd name="T52" fmla="*/ 35 w 48"/>
                <a:gd name="T53" fmla="*/ 39 h 48"/>
                <a:gd name="T54" fmla="*/ 35 w 48"/>
                <a:gd name="T55" fmla="*/ 37 h 48"/>
                <a:gd name="T56" fmla="*/ 38 w 48"/>
                <a:gd name="T57" fmla="*/ 35 h 48"/>
                <a:gd name="T58" fmla="*/ 40 w 48"/>
                <a:gd name="T59" fmla="*/ 34 h 48"/>
                <a:gd name="T60" fmla="*/ 44 w 48"/>
                <a:gd name="T61" fmla="*/ 35 h 48"/>
                <a:gd name="T62" fmla="*/ 46 w 48"/>
                <a:gd name="T63" fmla="*/ 34 h 48"/>
                <a:gd name="T64" fmla="*/ 48 w 48"/>
                <a:gd name="T65" fmla="*/ 25 h 48"/>
                <a:gd name="T66" fmla="*/ 47 w 48"/>
                <a:gd name="T67" fmla="*/ 23 h 48"/>
                <a:gd name="T68" fmla="*/ 43 w 48"/>
                <a:gd name="T69" fmla="*/ 22 h 48"/>
                <a:gd name="T70" fmla="*/ 41 w 48"/>
                <a:gd name="T71" fmla="*/ 21 h 48"/>
                <a:gd name="T72" fmla="*/ 40 w 48"/>
                <a:gd name="T73" fmla="*/ 17 h 48"/>
                <a:gd name="T74" fmla="*/ 40 w 48"/>
                <a:gd name="T75" fmla="*/ 15 h 48"/>
                <a:gd name="T76" fmla="*/ 43 w 48"/>
                <a:gd name="T77" fmla="*/ 12 h 48"/>
                <a:gd name="T78" fmla="*/ 43 w 48"/>
                <a:gd name="T79" fmla="*/ 10 h 48"/>
                <a:gd name="T80" fmla="*/ 37 w 48"/>
                <a:gd name="T81" fmla="*/ 4 h 48"/>
                <a:gd name="T82" fmla="*/ 35 w 48"/>
                <a:gd name="T83" fmla="*/ 4 h 48"/>
                <a:gd name="T84" fmla="*/ 32 w 48"/>
                <a:gd name="T85" fmla="*/ 7 h 48"/>
                <a:gd name="T86" fmla="*/ 30 w 48"/>
                <a:gd name="T87" fmla="*/ 8 h 48"/>
                <a:gd name="T88" fmla="*/ 27 w 48"/>
                <a:gd name="T89" fmla="*/ 7 h 48"/>
                <a:gd name="T90" fmla="*/ 24 w 48"/>
                <a:gd name="T91" fmla="*/ 5 h 48"/>
                <a:gd name="T92" fmla="*/ 23 w 48"/>
                <a:gd name="T93" fmla="*/ 1 h 48"/>
                <a:gd name="T94" fmla="*/ 21 w 48"/>
                <a:gd name="T95" fmla="*/ 0 h 48"/>
                <a:gd name="T96" fmla="*/ 13 w 48"/>
                <a:gd name="T97" fmla="*/ 3 h 48"/>
                <a:gd name="T98" fmla="*/ 35 w 48"/>
                <a:gd name="T99" fmla="*/ 21 h 48"/>
                <a:gd name="T100" fmla="*/ 27 w 48"/>
                <a:gd name="T101" fmla="*/ 36 h 48"/>
                <a:gd name="T102" fmla="*/ 12 w 48"/>
                <a:gd name="T103" fmla="*/ 28 h 48"/>
                <a:gd name="T104" fmla="*/ 20 w 48"/>
                <a:gd name="T105" fmla="*/ 13 h 48"/>
                <a:gd name="T106" fmla="*/ 35 w 48"/>
                <a:gd name="T107" fmla="*/ 21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8" h="48">
                  <a:moveTo>
                    <a:pt x="13" y="3"/>
                  </a:moveTo>
                  <a:cubicBezTo>
                    <a:pt x="12" y="3"/>
                    <a:pt x="12" y="4"/>
                    <a:pt x="12" y="5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3" y="9"/>
                    <a:pt x="13" y="10"/>
                    <a:pt x="12" y="11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9" y="14"/>
                    <a:pt x="9" y="15"/>
                    <a:pt x="8" y="14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3" y="13"/>
                    <a:pt x="2" y="14"/>
                    <a:pt x="2" y="14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4"/>
                    <a:pt x="0" y="25"/>
                    <a:pt x="1" y="25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6" y="26"/>
                    <a:pt x="7" y="27"/>
                    <a:pt x="7" y="27"/>
                  </a:cubicBezTo>
                  <a:cubicBezTo>
                    <a:pt x="8" y="31"/>
                    <a:pt x="8" y="31"/>
                    <a:pt x="8" y="31"/>
                  </a:cubicBezTo>
                  <a:cubicBezTo>
                    <a:pt x="8" y="32"/>
                    <a:pt x="8" y="33"/>
                    <a:pt x="7" y="33"/>
                  </a:cubicBezTo>
                  <a:cubicBezTo>
                    <a:pt x="4" y="36"/>
                    <a:pt x="4" y="36"/>
                    <a:pt x="4" y="36"/>
                  </a:cubicBezTo>
                  <a:cubicBezTo>
                    <a:pt x="4" y="37"/>
                    <a:pt x="4" y="38"/>
                    <a:pt x="5" y="38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2" y="45"/>
                    <a:pt x="13" y="45"/>
                    <a:pt x="13" y="44"/>
                  </a:cubicBezTo>
                  <a:cubicBezTo>
                    <a:pt x="16" y="41"/>
                    <a:pt x="16" y="41"/>
                    <a:pt x="16" y="41"/>
                  </a:cubicBezTo>
                  <a:cubicBezTo>
                    <a:pt x="16" y="41"/>
                    <a:pt x="17" y="40"/>
                    <a:pt x="18" y="41"/>
                  </a:cubicBezTo>
                  <a:cubicBezTo>
                    <a:pt x="18" y="41"/>
                    <a:pt x="20" y="41"/>
                    <a:pt x="21" y="41"/>
                  </a:cubicBezTo>
                  <a:cubicBezTo>
                    <a:pt x="22" y="42"/>
                    <a:pt x="23" y="42"/>
                    <a:pt x="23" y="43"/>
                  </a:cubicBezTo>
                  <a:cubicBezTo>
                    <a:pt x="25" y="47"/>
                    <a:pt x="25" y="47"/>
                    <a:pt x="25" y="47"/>
                  </a:cubicBezTo>
                  <a:cubicBezTo>
                    <a:pt x="25" y="48"/>
                    <a:pt x="26" y="48"/>
                    <a:pt x="26" y="48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6" y="45"/>
                    <a:pt x="36" y="44"/>
                    <a:pt x="36" y="44"/>
                  </a:cubicBezTo>
                  <a:cubicBezTo>
                    <a:pt x="35" y="39"/>
                    <a:pt x="35" y="39"/>
                    <a:pt x="35" y="39"/>
                  </a:cubicBezTo>
                  <a:cubicBezTo>
                    <a:pt x="34" y="39"/>
                    <a:pt x="35" y="38"/>
                    <a:pt x="35" y="37"/>
                  </a:cubicBezTo>
                  <a:cubicBezTo>
                    <a:pt x="38" y="35"/>
                    <a:pt x="38" y="35"/>
                    <a:pt x="38" y="35"/>
                  </a:cubicBezTo>
                  <a:cubicBezTo>
                    <a:pt x="38" y="34"/>
                    <a:pt x="39" y="34"/>
                    <a:pt x="40" y="34"/>
                  </a:cubicBezTo>
                  <a:cubicBezTo>
                    <a:pt x="44" y="35"/>
                    <a:pt x="44" y="35"/>
                    <a:pt x="44" y="35"/>
                  </a:cubicBezTo>
                  <a:cubicBezTo>
                    <a:pt x="45" y="35"/>
                    <a:pt x="45" y="35"/>
                    <a:pt x="46" y="34"/>
                  </a:cubicBezTo>
                  <a:cubicBezTo>
                    <a:pt x="48" y="25"/>
                    <a:pt x="48" y="25"/>
                    <a:pt x="48" y="25"/>
                  </a:cubicBezTo>
                  <a:cubicBezTo>
                    <a:pt x="48" y="24"/>
                    <a:pt x="47" y="24"/>
                    <a:pt x="47" y="23"/>
                  </a:cubicBezTo>
                  <a:cubicBezTo>
                    <a:pt x="43" y="22"/>
                    <a:pt x="43" y="22"/>
                    <a:pt x="43" y="22"/>
                  </a:cubicBezTo>
                  <a:cubicBezTo>
                    <a:pt x="42" y="22"/>
                    <a:pt x="41" y="22"/>
                    <a:pt x="41" y="21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0" y="17"/>
                    <a:pt x="40" y="16"/>
                    <a:pt x="40" y="15"/>
                  </a:cubicBezTo>
                  <a:cubicBezTo>
                    <a:pt x="43" y="12"/>
                    <a:pt x="43" y="12"/>
                    <a:pt x="43" y="12"/>
                  </a:cubicBezTo>
                  <a:cubicBezTo>
                    <a:pt x="44" y="11"/>
                    <a:pt x="44" y="11"/>
                    <a:pt x="43" y="10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6" y="3"/>
                    <a:pt x="35" y="3"/>
                    <a:pt x="35" y="4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1" y="8"/>
                    <a:pt x="30" y="8"/>
                    <a:pt x="30" y="8"/>
                  </a:cubicBezTo>
                  <a:cubicBezTo>
                    <a:pt x="29" y="7"/>
                    <a:pt x="27" y="7"/>
                    <a:pt x="27" y="7"/>
                  </a:cubicBezTo>
                  <a:cubicBezTo>
                    <a:pt x="26" y="7"/>
                    <a:pt x="24" y="6"/>
                    <a:pt x="24" y="5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2" y="0"/>
                    <a:pt x="21" y="0"/>
                  </a:cubicBezTo>
                  <a:lnTo>
                    <a:pt x="13" y="3"/>
                  </a:lnTo>
                  <a:close/>
                  <a:moveTo>
                    <a:pt x="35" y="21"/>
                  </a:moveTo>
                  <a:cubicBezTo>
                    <a:pt x="37" y="27"/>
                    <a:pt x="33" y="34"/>
                    <a:pt x="27" y="36"/>
                  </a:cubicBezTo>
                  <a:cubicBezTo>
                    <a:pt x="21" y="37"/>
                    <a:pt x="14" y="34"/>
                    <a:pt x="12" y="28"/>
                  </a:cubicBezTo>
                  <a:cubicBezTo>
                    <a:pt x="10" y="21"/>
                    <a:pt x="14" y="15"/>
                    <a:pt x="20" y="13"/>
                  </a:cubicBezTo>
                  <a:cubicBezTo>
                    <a:pt x="26" y="11"/>
                    <a:pt x="33" y="14"/>
                    <a:pt x="35" y="21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7" name="Freeform 9"/>
            <p:cNvSpPr>
              <a:spLocks noEditPoints="1"/>
            </p:cNvSpPr>
            <p:nvPr userDrawn="1"/>
          </p:nvSpPr>
          <p:spPr bwMode="auto">
            <a:xfrm>
              <a:off x="6093" y="1338"/>
              <a:ext cx="78" cy="75"/>
            </a:xfrm>
            <a:custGeom>
              <a:avLst/>
              <a:gdLst>
                <a:gd name="T0" fmla="*/ 31 w 33"/>
                <a:gd name="T1" fmla="*/ 12 h 32"/>
                <a:gd name="T2" fmla="*/ 21 w 33"/>
                <a:gd name="T3" fmla="*/ 30 h 32"/>
                <a:gd name="T4" fmla="*/ 3 w 33"/>
                <a:gd name="T5" fmla="*/ 20 h 32"/>
                <a:gd name="T6" fmla="*/ 12 w 33"/>
                <a:gd name="T7" fmla="*/ 2 h 32"/>
                <a:gd name="T8" fmla="*/ 31 w 33"/>
                <a:gd name="T9" fmla="*/ 12 h 32"/>
                <a:gd name="T10" fmla="*/ 7 w 33"/>
                <a:gd name="T11" fmla="*/ 19 h 32"/>
                <a:gd name="T12" fmla="*/ 20 w 33"/>
                <a:gd name="T13" fmla="*/ 26 h 32"/>
                <a:gd name="T14" fmla="*/ 26 w 33"/>
                <a:gd name="T15" fmla="*/ 13 h 32"/>
                <a:gd name="T16" fmla="*/ 14 w 33"/>
                <a:gd name="T17" fmla="*/ 6 h 32"/>
                <a:gd name="T18" fmla="*/ 7 w 33"/>
                <a:gd name="T19" fmla="*/ 19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3" h="32">
                  <a:moveTo>
                    <a:pt x="31" y="12"/>
                  </a:moveTo>
                  <a:cubicBezTo>
                    <a:pt x="33" y="20"/>
                    <a:pt x="28" y="28"/>
                    <a:pt x="21" y="30"/>
                  </a:cubicBezTo>
                  <a:cubicBezTo>
                    <a:pt x="13" y="32"/>
                    <a:pt x="5" y="28"/>
                    <a:pt x="3" y="20"/>
                  </a:cubicBezTo>
                  <a:cubicBezTo>
                    <a:pt x="0" y="13"/>
                    <a:pt x="5" y="5"/>
                    <a:pt x="12" y="2"/>
                  </a:cubicBezTo>
                  <a:cubicBezTo>
                    <a:pt x="20" y="0"/>
                    <a:pt x="28" y="4"/>
                    <a:pt x="31" y="12"/>
                  </a:cubicBezTo>
                  <a:moveTo>
                    <a:pt x="7" y="19"/>
                  </a:moveTo>
                  <a:cubicBezTo>
                    <a:pt x="8" y="25"/>
                    <a:pt x="14" y="28"/>
                    <a:pt x="20" y="26"/>
                  </a:cubicBezTo>
                  <a:cubicBezTo>
                    <a:pt x="25" y="24"/>
                    <a:pt x="28" y="19"/>
                    <a:pt x="26" y="13"/>
                  </a:cubicBezTo>
                  <a:cubicBezTo>
                    <a:pt x="25" y="8"/>
                    <a:pt x="19" y="5"/>
                    <a:pt x="14" y="6"/>
                  </a:cubicBezTo>
                  <a:cubicBezTo>
                    <a:pt x="8" y="8"/>
                    <a:pt x="5" y="14"/>
                    <a:pt x="7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15264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0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10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2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35" presetClass="path" presetSubtype="0" accel="40000" fill="hold" nodeType="withEffect" p14:presetBounceEnd="48000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-0.08107 -1.7284E-6 L -3.61111E-6 -1.7284E-6 " pathEditMode="relative" rAng="0" ptsTypes="AA" p14:bounceEnd="48000">
                                          <p:cBhvr>
                                            <p:cTn id="18" dur="4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045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9" presetID="22" presetClass="entr" presetSubtype="1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1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2" fill="hold">
                          <p:stCondLst>
                            <p:cond delay="indefinite"/>
                          </p:stCondLst>
                          <p:childTnLst>
                            <p:par>
                              <p:cTn id="2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4" presetID="53" presetClass="entr" presetSubtype="1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6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8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1" dur="500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2" fill="hold">
                          <p:stCondLst>
                            <p:cond delay="indefinite"/>
                          </p:stCondLst>
                          <p:childTnLst>
                            <p:par>
                              <p:cTn id="3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4" presetID="53" presetClass="entr" presetSubtype="1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6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8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1" dur="500"/>
                                            <p:tgtEl>
                                              <p:spTgt spid="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2" fill="hold">
                          <p:stCondLst>
                            <p:cond delay="indefinite"/>
                          </p:stCondLst>
                          <p:childTnLst>
                            <p:par>
                              <p:cTn id="4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4" presetID="53" presetClass="entr" presetSubtype="1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6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7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8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1" dur="500"/>
                                            <p:tgtEl>
                                              <p:spTgt spid="11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2" fill="hold">
                          <p:stCondLst>
                            <p:cond delay="indefinite"/>
                          </p:stCondLst>
                          <p:childTnLst>
                            <p:par>
                              <p:cTn id="5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4" presetID="53" presetClass="entr" presetSubtype="1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6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7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8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1" dur="500"/>
                                            <p:tgtEl>
                                              <p:spTgt spid="1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8" grpId="0" animBg="1"/>
          <p:bldP spid="3" grpId="0" build="p">
            <p:tmplLst>
              <p:tmpl lvl="1">
                <p:tnLst>
                  <p:par>
                    <p:cTn presetID="10" presetClass="entr" presetSubtype="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3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500"/>
                            <p:tgtEl>
                              <p:spTgt spid="3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  <p:bldP spid="7" grpId="0"/>
          <p:bldP spid="10" grpId="0">
            <p:tmplLst>
              <p:tmpl>
                <p:tnLst>
                  <p:par>
                    <p:cTn presetID="10" presetClass="entr" presetSubtype="0" fill="hold" nodeType="withEffect">
                      <p:stCondLst>
                        <p:cond delay="50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500"/>
                            <p:tgtEl>
                              <p:spTgt spid="10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  <p:bldP spid="11" grpId="0" build="p">
            <p:tmplLst>
              <p:tmpl lvl="1">
                <p:tnLst>
                  <p:par>
                    <p:cTn presetID="10" presetClass="entr" presetSubtype="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500"/>
                            <p:tgtEl>
                              <p:spTgt spid="11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  <p:bldP spid="12" grpId="0" build="p">
            <p:tmplLst>
              <p:tmpl lvl="1">
                <p:tnLst>
                  <p:par>
                    <p:cTn presetID="10" presetClass="entr" presetSubtype="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2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500"/>
                            <p:tgtEl>
                              <p:spTgt spid="12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  <p:bldP spid="17" grpId="0" build="p">
            <p:tmplLst>
              <p:tmpl lvl="1">
                <p:tnLst>
                  <p:par>
                    <p:cTn presetID="10" presetClass="entr" presetSubtype="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500"/>
                            <p:tgtEl>
                              <p:spTgt spid="17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0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10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2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35" presetClass="path" presetSubtype="0" accel="4000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-0.08107 -1.7284E-6 L -3.61111E-6 -1.7284E-6 " pathEditMode="relative" rAng="0" ptsTypes="AA">
                                          <p:cBhvr>
                                            <p:cTn id="18" dur="4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045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9" presetID="22" presetClass="entr" presetSubtype="1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1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2" fill="hold">
                          <p:stCondLst>
                            <p:cond delay="indefinite"/>
                          </p:stCondLst>
                          <p:childTnLst>
                            <p:par>
                              <p:cTn id="2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4" presetID="53" presetClass="entr" presetSubtype="1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6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8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1" dur="500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2" fill="hold">
                          <p:stCondLst>
                            <p:cond delay="indefinite"/>
                          </p:stCondLst>
                          <p:childTnLst>
                            <p:par>
                              <p:cTn id="3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4" presetID="53" presetClass="entr" presetSubtype="1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6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8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1" dur="500"/>
                                            <p:tgtEl>
                                              <p:spTgt spid="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2" fill="hold">
                          <p:stCondLst>
                            <p:cond delay="indefinite"/>
                          </p:stCondLst>
                          <p:childTnLst>
                            <p:par>
                              <p:cTn id="4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4" presetID="53" presetClass="entr" presetSubtype="1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6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7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8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1" dur="500"/>
                                            <p:tgtEl>
                                              <p:spTgt spid="11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2" fill="hold">
                          <p:stCondLst>
                            <p:cond delay="indefinite"/>
                          </p:stCondLst>
                          <p:childTnLst>
                            <p:par>
                              <p:cTn id="5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4" presetID="53" presetClass="entr" presetSubtype="1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6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7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8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1" dur="500"/>
                                            <p:tgtEl>
                                              <p:spTgt spid="1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8" grpId="0" animBg="1"/>
          <p:bldP spid="3" grpId="0" build="p">
            <p:tmplLst>
              <p:tmpl lvl="1">
                <p:tnLst>
                  <p:par>
                    <p:cTn presetID="10" presetClass="entr" presetSubtype="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3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500"/>
                            <p:tgtEl>
                              <p:spTgt spid="3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  <p:bldP spid="7" grpId="0"/>
          <p:bldP spid="10" grpId="0">
            <p:tmplLst>
              <p:tmpl>
                <p:tnLst>
                  <p:par>
                    <p:cTn presetID="10" presetClass="entr" presetSubtype="0" fill="hold" nodeType="withEffect">
                      <p:stCondLst>
                        <p:cond delay="50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500"/>
                            <p:tgtEl>
                              <p:spTgt spid="10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  <p:bldP spid="11" grpId="0" build="p">
            <p:tmplLst>
              <p:tmpl lvl="1">
                <p:tnLst>
                  <p:par>
                    <p:cTn presetID="10" presetClass="entr" presetSubtype="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500"/>
                            <p:tgtEl>
                              <p:spTgt spid="11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  <p:bldP spid="12" grpId="0" build="p">
            <p:tmplLst>
              <p:tmpl lvl="1">
                <p:tnLst>
                  <p:par>
                    <p:cTn presetID="10" presetClass="entr" presetSubtype="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2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500"/>
                            <p:tgtEl>
                              <p:spTgt spid="12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  <p:bldP spid="17" grpId="0" build="p">
            <p:tmplLst>
              <p:tmpl lvl="1">
                <p:tnLst>
                  <p:par>
                    <p:cTn presetID="10" presetClass="entr" presetSubtype="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500"/>
                            <p:tgtEl>
                              <p:spTgt spid="17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</p:bldLst>
      </p:timing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Info 4 Lines - Dark Purple - Dark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200025" y="195264"/>
            <a:ext cx="4368800" cy="236678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200025" y="2692863"/>
            <a:ext cx="4368800" cy="22553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 userDrawn="1">
            <p:ph idx="1"/>
          </p:nvPr>
        </p:nvSpPr>
        <p:spPr>
          <a:xfrm>
            <a:off x="632012" y="3363838"/>
            <a:ext cx="3755571" cy="369794"/>
          </a:xfrm>
        </p:spPr>
        <p:txBody>
          <a:bodyPr anchor="ctr" anchorCtr="0"/>
          <a:lstStyle/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Picture Placeholder 23"/>
          <p:cNvSpPr>
            <a:spLocks noGrp="1"/>
          </p:cNvSpPr>
          <p:nvPr userDrawn="1">
            <p:ph type="pic" sz="quarter" idx="14"/>
          </p:nvPr>
        </p:nvSpPr>
        <p:spPr>
          <a:xfrm>
            <a:off x="4653976" y="195264"/>
            <a:ext cx="4288889" cy="445798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10" name="Text Placeholder 9"/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400049" y="195263"/>
            <a:ext cx="4168775" cy="2304479"/>
          </a:xfrm>
        </p:spPr>
        <p:txBody>
          <a:bodyPr anchor="t" anchorCtr="0">
            <a:noAutofit/>
          </a:bodyPr>
          <a:lstStyle>
            <a:lvl1pPr marL="0" indent="0">
              <a:buNone/>
              <a:defRPr sz="5400" cap="all" baseline="0">
                <a:latin typeface="+mj-lt"/>
              </a:defRPr>
            </a:lvl1pPr>
          </a:lstStyle>
          <a:p>
            <a:pPr lvl="0"/>
            <a:r>
              <a:rPr lang="en-US" dirty="0"/>
              <a:t>Insert name</a:t>
            </a:r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50" y="3459531"/>
            <a:ext cx="168478" cy="168478"/>
          </a:xfrm>
          <a:prstGeom prst="rect">
            <a:avLst/>
          </a:prstGeom>
        </p:spPr>
      </p:pic>
      <p:sp>
        <p:nvSpPr>
          <p:cNvPr id="11" name="Content Placeholder 2"/>
          <p:cNvSpPr>
            <a:spLocks noGrp="1"/>
          </p:cNvSpPr>
          <p:nvPr>
            <p:ph idx="16"/>
          </p:nvPr>
        </p:nvSpPr>
        <p:spPr>
          <a:xfrm>
            <a:off x="632012" y="3871128"/>
            <a:ext cx="3755571" cy="369794"/>
          </a:xfrm>
        </p:spPr>
        <p:txBody>
          <a:bodyPr anchor="ctr" anchorCtr="0"/>
          <a:lstStyle/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7"/>
          </p:nvPr>
        </p:nvSpPr>
        <p:spPr>
          <a:xfrm>
            <a:off x="632012" y="4378419"/>
            <a:ext cx="3755571" cy="369794"/>
          </a:xfrm>
        </p:spPr>
        <p:txBody>
          <a:bodyPr anchor="ctr" anchorCtr="0"/>
          <a:lstStyle/>
          <a:p>
            <a:pPr lvl="0"/>
            <a:r>
              <a:rPr lang="en-US"/>
              <a:t>Edit Master text styles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50" y="3969379"/>
            <a:ext cx="168478" cy="16847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50" y="4484768"/>
            <a:ext cx="168478" cy="168478"/>
          </a:xfrm>
          <a:prstGeom prst="rect">
            <a:avLst/>
          </a:prstGeom>
        </p:spPr>
      </p:pic>
      <p:sp>
        <p:nvSpPr>
          <p:cNvPr id="17" name="Content Placeholder 2"/>
          <p:cNvSpPr>
            <a:spLocks noGrp="1"/>
          </p:cNvSpPr>
          <p:nvPr>
            <p:ph idx="18"/>
          </p:nvPr>
        </p:nvSpPr>
        <p:spPr>
          <a:xfrm>
            <a:off x="632012" y="2871292"/>
            <a:ext cx="3755571" cy="369794"/>
          </a:xfrm>
        </p:spPr>
        <p:txBody>
          <a:bodyPr anchor="ctr" anchorCtr="0"/>
          <a:lstStyle/>
          <a:p>
            <a:pPr lvl="0"/>
            <a:r>
              <a:rPr lang="en-US"/>
              <a:t>Edit Master text styles</a:t>
            </a: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49" y="2968016"/>
            <a:ext cx="168478" cy="168478"/>
          </a:xfrm>
          <a:prstGeom prst="rect">
            <a:avLst/>
          </a:prstGeom>
        </p:spPr>
      </p:pic>
      <p:grpSp>
        <p:nvGrpSpPr>
          <p:cNvPr id="19" name="Group 18"/>
          <p:cNvGrpSpPr>
            <a:grpSpLocks noChangeAspect="1"/>
          </p:cNvGrpSpPr>
          <p:nvPr userDrawn="1"/>
        </p:nvGrpSpPr>
        <p:grpSpPr bwMode="auto">
          <a:xfrm>
            <a:off x="3621606" y="2033076"/>
            <a:ext cx="875082" cy="769468"/>
            <a:chOff x="6077" y="1319"/>
            <a:chExt cx="290" cy="255"/>
          </a:xfrm>
        </p:grpSpPr>
        <p:sp>
          <p:nvSpPr>
            <p:cNvPr id="24" name="Freeform 6"/>
            <p:cNvSpPr>
              <a:spLocks noEditPoints="1"/>
            </p:cNvSpPr>
            <p:nvPr userDrawn="1"/>
          </p:nvSpPr>
          <p:spPr bwMode="auto">
            <a:xfrm>
              <a:off x="6176" y="1383"/>
              <a:ext cx="191" cy="191"/>
            </a:xfrm>
            <a:custGeom>
              <a:avLst/>
              <a:gdLst>
                <a:gd name="T0" fmla="*/ 21 w 81"/>
                <a:gd name="T1" fmla="*/ 4 h 81"/>
                <a:gd name="T2" fmla="*/ 20 w 81"/>
                <a:gd name="T3" fmla="*/ 7 h 81"/>
                <a:gd name="T4" fmla="*/ 22 w 81"/>
                <a:gd name="T5" fmla="*/ 14 h 81"/>
                <a:gd name="T6" fmla="*/ 21 w 81"/>
                <a:gd name="T7" fmla="*/ 18 h 81"/>
                <a:gd name="T8" fmla="*/ 17 w 81"/>
                <a:gd name="T9" fmla="*/ 22 h 81"/>
                <a:gd name="T10" fmla="*/ 13 w 81"/>
                <a:gd name="T11" fmla="*/ 24 h 81"/>
                <a:gd name="T12" fmla="*/ 6 w 81"/>
                <a:gd name="T13" fmla="*/ 22 h 81"/>
                <a:gd name="T14" fmla="*/ 3 w 81"/>
                <a:gd name="T15" fmla="*/ 24 h 81"/>
                <a:gd name="T16" fmla="*/ 0 w 81"/>
                <a:gd name="T17" fmla="*/ 39 h 81"/>
                <a:gd name="T18" fmla="*/ 1 w 81"/>
                <a:gd name="T19" fmla="*/ 41 h 81"/>
                <a:gd name="T20" fmla="*/ 9 w 81"/>
                <a:gd name="T21" fmla="*/ 43 h 81"/>
                <a:gd name="T22" fmla="*/ 11 w 81"/>
                <a:gd name="T23" fmla="*/ 46 h 81"/>
                <a:gd name="T24" fmla="*/ 13 w 81"/>
                <a:gd name="T25" fmla="*/ 52 h 81"/>
                <a:gd name="T26" fmla="*/ 12 w 81"/>
                <a:gd name="T27" fmla="*/ 56 h 81"/>
                <a:gd name="T28" fmla="*/ 7 w 81"/>
                <a:gd name="T29" fmla="*/ 61 h 81"/>
                <a:gd name="T30" fmla="*/ 7 w 81"/>
                <a:gd name="T31" fmla="*/ 64 h 81"/>
                <a:gd name="T32" fmla="*/ 19 w 81"/>
                <a:gd name="T33" fmla="*/ 75 h 81"/>
                <a:gd name="T34" fmla="*/ 22 w 81"/>
                <a:gd name="T35" fmla="*/ 74 h 81"/>
                <a:gd name="T36" fmla="*/ 27 w 81"/>
                <a:gd name="T37" fmla="*/ 69 h 81"/>
                <a:gd name="T38" fmla="*/ 30 w 81"/>
                <a:gd name="T39" fmla="*/ 68 h 81"/>
                <a:gd name="T40" fmla="*/ 35 w 81"/>
                <a:gd name="T41" fmla="*/ 70 h 81"/>
                <a:gd name="T42" fmla="*/ 40 w 81"/>
                <a:gd name="T43" fmla="*/ 72 h 81"/>
                <a:gd name="T44" fmla="*/ 42 w 81"/>
                <a:gd name="T45" fmla="*/ 79 h 81"/>
                <a:gd name="T46" fmla="*/ 44 w 81"/>
                <a:gd name="T47" fmla="*/ 81 h 81"/>
                <a:gd name="T48" fmla="*/ 59 w 81"/>
                <a:gd name="T49" fmla="*/ 76 h 81"/>
                <a:gd name="T50" fmla="*/ 61 w 81"/>
                <a:gd name="T51" fmla="*/ 73 h 81"/>
                <a:gd name="T52" fmla="*/ 59 w 81"/>
                <a:gd name="T53" fmla="*/ 66 h 81"/>
                <a:gd name="T54" fmla="*/ 60 w 81"/>
                <a:gd name="T55" fmla="*/ 63 h 81"/>
                <a:gd name="T56" fmla="*/ 64 w 81"/>
                <a:gd name="T57" fmla="*/ 58 h 81"/>
                <a:gd name="T58" fmla="*/ 68 w 81"/>
                <a:gd name="T59" fmla="*/ 57 h 81"/>
                <a:gd name="T60" fmla="*/ 75 w 81"/>
                <a:gd name="T61" fmla="*/ 58 h 81"/>
                <a:gd name="T62" fmla="*/ 77 w 81"/>
                <a:gd name="T63" fmla="*/ 57 h 81"/>
                <a:gd name="T64" fmla="*/ 81 w 81"/>
                <a:gd name="T65" fmla="*/ 42 h 81"/>
                <a:gd name="T66" fmla="*/ 79 w 81"/>
                <a:gd name="T67" fmla="*/ 39 h 81"/>
                <a:gd name="T68" fmla="*/ 72 w 81"/>
                <a:gd name="T69" fmla="*/ 37 h 81"/>
                <a:gd name="T70" fmla="*/ 69 w 81"/>
                <a:gd name="T71" fmla="*/ 35 h 81"/>
                <a:gd name="T72" fmla="*/ 68 w 81"/>
                <a:gd name="T73" fmla="*/ 29 h 81"/>
                <a:gd name="T74" fmla="*/ 68 w 81"/>
                <a:gd name="T75" fmla="*/ 25 h 81"/>
                <a:gd name="T76" fmla="*/ 73 w 81"/>
                <a:gd name="T77" fmla="*/ 20 h 81"/>
                <a:gd name="T78" fmla="*/ 73 w 81"/>
                <a:gd name="T79" fmla="*/ 16 h 81"/>
                <a:gd name="T80" fmla="*/ 62 w 81"/>
                <a:gd name="T81" fmla="*/ 6 h 81"/>
                <a:gd name="T82" fmla="*/ 59 w 81"/>
                <a:gd name="T83" fmla="*/ 6 h 81"/>
                <a:gd name="T84" fmla="*/ 54 w 81"/>
                <a:gd name="T85" fmla="*/ 11 h 81"/>
                <a:gd name="T86" fmla="*/ 51 w 81"/>
                <a:gd name="T87" fmla="*/ 12 h 81"/>
                <a:gd name="T88" fmla="*/ 45 w 81"/>
                <a:gd name="T89" fmla="*/ 11 h 81"/>
                <a:gd name="T90" fmla="*/ 41 w 81"/>
                <a:gd name="T91" fmla="*/ 8 h 81"/>
                <a:gd name="T92" fmla="*/ 39 w 81"/>
                <a:gd name="T93" fmla="*/ 1 h 81"/>
                <a:gd name="T94" fmla="*/ 36 w 81"/>
                <a:gd name="T95" fmla="*/ 0 h 81"/>
                <a:gd name="T96" fmla="*/ 21 w 81"/>
                <a:gd name="T97" fmla="*/ 4 h 81"/>
                <a:gd name="T98" fmla="*/ 59 w 81"/>
                <a:gd name="T99" fmla="*/ 34 h 81"/>
                <a:gd name="T100" fmla="*/ 46 w 81"/>
                <a:gd name="T101" fmla="*/ 60 h 81"/>
                <a:gd name="T102" fmla="*/ 20 w 81"/>
                <a:gd name="T103" fmla="*/ 46 h 81"/>
                <a:gd name="T104" fmla="*/ 34 w 81"/>
                <a:gd name="T105" fmla="*/ 21 h 81"/>
                <a:gd name="T106" fmla="*/ 59 w 81"/>
                <a:gd name="T107" fmla="*/ 34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81" h="81">
                  <a:moveTo>
                    <a:pt x="21" y="4"/>
                  </a:moveTo>
                  <a:cubicBezTo>
                    <a:pt x="20" y="5"/>
                    <a:pt x="20" y="6"/>
                    <a:pt x="20" y="7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22" y="15"/>
                    <a:pt x="22" y="17"/>
                    <a:pt x="21" y="18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6" y="23"/>
                    <a:pt x="14" y="24"/>
                    <a:pt x="13" y="24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5" y="22"/>
                    <a:pt x="4" y="22"/>
                    <a:pt x="3" y="24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0"/>
                    <a:pt x="0" y="41"/>
                    <a:pt x="1" y="41"/>
                  </a:cubicBezTo>
                  <a:cubicBezTo>
                    <a:pt x="9" y="43"/>
                    <a:pt x="9" y="43"/>
                    <a:pt x="9" y="43"/>
                  </a:cubicBezTo>
                  <a:cubicBezTo>
                    <a:pt x="10" y="43"/>
                    <a:pt x="11" y="44"/>
                    <a:pt x="11" y="46"/>
                  </a:cubicBezTo>
                  <a:cubicBezTo>
                    <a:pt x="13" y="52"/>
                    <a:pt x="13" y="52"/>
                    <a:pt x="13" y="52"/>
                  </a:cubicBezTo>
                  <a:cubicBezTo>
                    <a:pt x="13" y="53"/>
                    <a:pt x="13" y="55"/>
                    <a:pt x="12" y="56"/>
                  </a:cubicBezTo>
                  <a:cubicBezTo>
                    <a:pt x="7" y="61"/>
                    <a:pt x="7" y="61"/>
                    <a:pt x="7" y="61"/>
                  </a:cubicBezTo>
                  <a:cubicBezTo>
                    <a:pt x="7" y="62"/>
                    <a:pt x="7" y="63"/>
                    <a:pt x="7" y="64"/>
                  </a:cubicBezTo>
                  <a:cubicBezTo>
                    <a:pt x="19" y="75"/>
                    <a:pt x="19" y="75"/>
                    <a:pt x="19" y="75"/>
                  </a:cubicBezTo>
                  <a:cubicBezTo>
                    <a:pt x="20" y="75"/>
                    <a:pt x="21" y="75"/>
                    <a:pt x="22" y="74"/>
                  </a:cubicBezTo>
                  <a:cubicBezTo>
                    <a:pt x="27" y="69"/>
                    <a:pt x="27" y="69"/>
                    <a:pt x="27" y="69"/>
                  </a:cubicBezTo>
                  <a:cubicBezTo>
                    <a:pt x="28" y="68"/>
                    <a:pt x="29" y="68"/>
                    <a:pt x="30" y="68"/>
                  </a:cubicBezTo>
                  <a:cubicBezTo>
                    <a:pt x="31" y="69"/>
                    <a:pt x="34" y="69"/>
                    <a:pt x="35" y="70"/>
                  </a:cubicBezTo>
                  <a:cubicBezTo>
                    <a:pt x="36" y="70"/>
                    <a:pt x="39" y="71"/>
                    <a:pt x="40" y="72"/>
                  </a:cubicBezTo>
                  <a:cubicBezTo>
                    <a:pt x="42" y="79"/>
                    <a:pt x="42" y="79"/>
                    <a:pt x="42" y="79"/>
                  </a:cubicBezTo>
                  <a:cubicBezTo>
                    <a:pt x="42" y="80"/>
                    <a:pt x="43" y="81"/>
                    <a:pt x="44" y="81"/>
                  </a:cubicBezTo>
                  <a:cubicBezTo>
                    <a:pt x="59" y="76"/>
                    <a:pt x="59" y="76"/>
                    <a:pt x="59" y="76"/>
                  </a:cubicBezTo>
                  <a:cubicBezTo>
                    <a:pt x="60" y="76"/>
                    <a:pt x="61" y="74"/>
                    <a:pt x="61" y="73"/>
                  </a:cubicBezTo>
                  <a:cubicBezTo>
                    <a:pt x="59" y="66"/>
                    <a:pt x="59" y="66"/>
                    <a:pt x="59" y="66"/>
                  </a:cubicBezTo>
                  <a:cubicBezTo>
                    <a:pt x="58" y="65"/>
                    <a:pt x="59" y="64"/>
                    <a:pt x="60" y="63"/>
                  </a:cubicBezTo>
                  <a:cubicBezTo>
                    <a:pt x="64" y="58"/>
                    <a:pt x="64" y="58"/>
                    <a:pt x="64" y="58"/>
                  </a:cubicBezTo>
                  <a:cubicBezTo>
                    <a:pt x="65" y="57"/>
                    <a:pt x="66" y="56"/>
                    <a:pt x="68" y="57"/>
                  </a:cubicBezTo>
                  <a:cubicBezTo>
                    <a:pt x="75" y="58"/>
                    <a:pt x="75" y="58"/>
                    <a:pt x="75" y="58"/>
                  </a:cubicBezTo>
                  <a:cubicBezTo>
                    <a:pt x="76" y="59"/>
                    <a:pt x="77" y="58"/>
                    <a:pt x="77" y="57"/>
                  </a:cubicBezTo>
                  <a:cubicBezTo>
                    <a:pt x="81" y="42"/>
                    <a:pt x="81" y="42"/>
                    <a:pt x="81" y="42"/>
                  </a:cubicBezTo>
                  <a:cubicBezTo>
                    <a:pt x="81" y="40"/>
                    <a:pt x="80" y="39"/>
                    <a:pt x="79" y="39"/>
                  </a:cubicBezTo>
                  <a:cubicBezTo>
                    <a:pt x="72" y="37"/>
                    <a:pt x="72" y="37"/>
                    <a:pt x="72" y="37"/>
                  </a:cubicBezTo>
                  <a:cubicBezTo>
                    <a:pt x="71" y="37"/>
                    <a:pt x="70" y="36"/>
                    <a:pt x="69" y="35"/>
                  </a:cubicBezTo>
                  <a:cubicBezTo>
                    <a:pt x="68" y="29"/>
                    <a:pt x="68" y="29"/>
                    <a:pt x="68" y="29"/>
                  </a:cubicBezTo>
                  <a:cubicBezTo>
                    <a:pt x="67" y="27"/>
                    <a:pt x="67" y="26"/>
                    <a:pt x="68" y="25"/>
                  </a:cubicBezTo>
                  <a:cubicBezTo>
                    <a:pt x="73" y="20"/>
                    <a:pt x="73" y="20"/>
                    <a:pt x="73" y="20"/>
                  </a:cubicBezTo>
                  <a:cubicBezTo>
                    <a:pt x="74" y="19"/>
                    <a:pt x="74" y="17"/>
                    <a:pt x="73" y="16"/>
                  </a:cubicBezTo>
                  <a:cubicBezTo>
                    <a:pt x="62" y="6"/>
                    <a:pt x="62" y="6"/>
                    <a:pt x="62" y="6"/>
                  </a:cubicBezTo>
                  <a:cubicBezTo>
                    <a:pt x="61" y="5"/>
                    <a:pt x="60" y="5"/>
                    <a:pt x="59" y="6"/>
                  </a:cubicBezTo>
                  <a:cubicBezTo>
                    <a:pt x="54" y="11"/>
                    <a:pt x="54" y="11"/>
                    <a:pt x="54" y="11"/>
                  </a:cubicBezTo>
                  <a:cubicBezTo>
                    <a:pt x="53" y="12"/>
                    <a:pt x="51" y="13"/>
                    <a:pt x="51" y="12"/>
                  </a:cubicBezTo>
                  <a:cubicBezTo>
                    <a:pt x="50" y="12"/>
                    <a:pt x="46" y="11"/>
                    <a:pt x="45" y="11"/>
                  </a:cubicBezTo>
                  <a:cubicBezTo>
                    <a:pt x="44" y="11"/>
                    <a:pt x="41" y="9"/>
                    <a:pt x="41" y="8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39" y="0"/>
                    <a:pt x="37" y="0"/>
                    <a:pt x="36" y="0"/>
                  </a:cubicBezTo>
                  <a:lnTo>
                    <a:pt x="21" y="4"/>
                  </a:lnTo>
                  <a:close/>
                  <a:moveTo>
                    <a:pt x="59" y="34"/>
                  </a:moveTo>
                  <a:cubicBezTo>
                    <a:pt x="63" y="45"/>
                    <a:pt x="56" y="56"/>
                    <a:pt x="46" y="60"/>
                  </a:cubicBezTo>
                  <a:cubicBezTo>
                    <a:pt x="35" y="63"/>
                    <a:pt x="24" y="57"/>
                    <a:pt x="20" y="46"/>
                  </a:cubicBezTo>
                  <a:cubicBezTo>
                    <a:pt x="17" y="35"/>
                    <a:pt x="23" y="24"/>
                    <a:pt x="34" y="21"/>
                  </a:cubicBezTo>
                  <a:cubicBezTo>
                    <a:pt x="45" y="18"/>
                    <a:pt x="56" y="24"/>
                    <a:pt x="59" y="3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5" name="Freeform 7"/>
            <p:cNvSpPr>
              <a:spLocks noEditPoints="1"/>
            </p:cNvSpPr>
            <p:nvPr userDrawn="1"/>
          </p:nvSpPr>
          <p:spPr bwMode="auto">
            <a:xfrm>
              <a:off x="6211" y="1418"/>
              <a:ext cx="118" cy="118"/>
            </a:xfrm>
            <a:custGeom>
              <a:avLst/>
              <a:gdLst>
                <a:gd name="T0" fmla="*/ 46 w 50"/>
                <a:gd name="T1" fmla="*/ 19 h 50"/>
                <a:gd name="T2" fmla="*/ 31 w 50"/>
                <a:gd name="T3" fmla="*/ 47 h 50"/>
                <a:gd name="T4" fmla="*/ 3 w 50"/>
                <a:gd name="T5" fmla="*/ 32 h 50"/>
                <a:gd name="T6" fmla="*/ 18 w 50"/>
                <a:gd name="T7" fmla="*/ 4 h 50"/>
                <a:gd name="T8" fmla="*/ 46 w 50"/>
                <a:gd name="T9" fmla="*/ 19 h 50"/>
                <a:gd name="T10" fmla="*/ 10 w 50"/>
                <a:gd name="T11" fmla="*/ 30 h 50"/>
                <a:gd name="T12" fmla="*/ 29 w 50"/>
                <a:gd name="T13" fmla="*/ 41 h 50"/>
                <a:gd name="T14" fmla="*/ 40 w 50"/>
                <a:gd name="T15" fmla="*/ 21 h 50"/>
                <a:gd name="T16" fmla="*/ 20 w 50"/>
                <a:gd name="T17" fmla="*/ 10 h 50"/>
                <a:gd name="T18" fmla="*/ 10 w 50"/>
                <a:gd name="T19" fmla="*/ 3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0" h="50">
                  <a:moveTo>
                    <a:pt x="46" y="19"/>
                  </a:moveTo>
                  <a:cubicBezTo>
                    <a:pt x="50" y="31"/>
                    <a:pt x="43" y="43"/>
                    <a:pt x="31" y="47"/>
                  </a:cubicBezTo>
                  <a:cubicBezTo>
                    <a:pt x="20" y="50"/>
                    <a:pt x="7" y="44"/>
                    <a:pt x="3" y="32"/>
                  </a:cubicBezTo>
                  <a:cubicBezTo>
                    <a:pt x="0" y="20"/>
                    <a:pt x="7" y="7"/>
                    <a:pt x="18" y="4"/>
                  </a:cubicBezTo>
                  <a:cubicBezTo>
                    <a:pt x="30" y="0"/>
                    <a:pt x="43" y="7"/>
                    <a:pt x="46" y="19"/>
                  </a:cubicBezTo>
                  <a:moveTo>
                    <a:pt x="10" y="30"/>
                  </a:moveTo>
                  <a:cubicBezTo>
                    <a:pt x="12" y="38"/>
                    <a:pt x="21" y="43"/>
                    <a:pt x="29" y="41"/>
                  </a:cubicBezTo>
                  <a:cubicBezTo>
                    <a:pt x="38" y="38"/>
                    <a:pt x="43" y="29"/>
                    <a:pt x="40" y="21"/>
                  </a:cubicBezTo>
                  <a:cubicBezTo>
                    <a:pt x="38" y="12"/>
                    <a:pt x="29" y="8"/>
                    <a:pt x="20" y="10"/>
                  </a:cubicBezTo>
                  <a:cubicBezTo>
                    <a:pt x="12" y="13"/>
                    <a:pt x="7" y="21"/>
                    <a:pt x="10" y="30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6" name="Freeform 8"/>
            <p:cNvSpPr>
              <a:spLocks noEditPoints="1"/>
            </p:cNvSpPr>
            <p:nvPr userDrawn="1"/>
          </p:nvSpPr>
          <p:spPr bwMode="auto">
            <a:xfrm>
              <a:off x="6077" y="1319"/>
              <a:ext cx="113" cy="113"/>
            </a:xfrm>
            <a:custGeom>
              <a:avLst/>
              <a:gdLst>
                <a:gd name="T0" fmla="*/ 13 w 48"/>
                <a:gd name="T1" fmla="*/ 3 h 48"/>
                <a:gd name="T2" fmla="*/ 12 w 48"/>
                <a:gd name="T3" fmla="*/ 5 h 48"/>
                <a:gd name="T4" fmla="*/ 13 w 48"/>
                <a:gd name="T5" fmla="*/ 9 h 48"/>
                <a:gd name="T6" fmla="*/ 12 w 48"/>
                <a:gd name="T7" fmla="*/ 11 h 48"/>
                <a:gd name="T8" fmla="*/ 10 w 48"/>
                <a:gd name="T9" fmla="*/ 14 h 48"/>
                <a:gd name="T10" fmla="*/ 8 w 48"/>
                <a:gd name="T11" fmla="*/ 14 h 48"/>
                <a:gd name="T12" fmla="*/ 4 w 48"/>
                <a:gd name="T13" fmla="*/ 13 h 48"/>
                <a:gd name="T14" fmla="*/ 2 w 48"/>
                <a:gd name="T15" fmla="*/ 14 h 48"/>
                <a:gd name="T16" fmla="*/ 0 w 48"/>
                <a:gd name="T17" fmla="*/ 23 h 48"/>
                <a:gd name="T18" fmla="*/ 1 w 48"/>
                <a:gd name="T19" fmla="*/ 25 h 48"/>
                <a:gd name="T20" fmla="*/ 5 w 48"/>
                <a:gd name="T21" fmla="*/ 26 h 48"/>
                <a:gd name="T22" fmla="*/ 7 w 48"/>
                <a:gd name="T23" fmla="*/ 27 h 48"/>
                <a:gd name="T24" fmla="*/ 8 w 48"/>
                <a:gd name="T25" fmla="*/ 31 h 48"/>
                <a:gd name="T26" fmla="*/ 7 w 48"/>
                <a:gd name="T27" fmla="*/ 33 h 48"/>
                <a:gd name="T28" fmla="*/ 4 w 48"/>
                <a:gd name="T29" fmla="*/ 36 h 48"/>
                <a:gd name="T30" fmla="*/ 5 w 48"/>
                <a:gd name="T31" fmla="*/ 38 h 48"/>
                <a:gd name="T32" fmla="*/ 11 w 48"/>
                <a:gd name="T33" fmla="*/ 44 h 48"/>
                <a:gd name="T34" fmla="*/ 13 w 48"/>
                <a:gd name="T35" fmla="*/ 44 h 48"/>
                <a:gd name="T36" fmla="*/ 16 w 48"/>
                <a:gd name="T37" fmla="*/ 41 h 48"/>
                <a:gd name="T38" fmla="*/ 18 w 48"/>
                <a:gd name="T39" fmla="*/ 41 h 48"/>
                <a:gd name="T40" fmla="*/ 21 w 48"/>
                <a:gd name="T41" fmla="*/ 41 h 48"/>
                <a:gd name="T42" fmla="*/ 23 w 48"/>
                <a:gd name="T43" fmla="*/ 43 h 48"/>
                <a:gd name="T44" fmla="*/ 25 w 48"/>
                <a:gd name="T45" fmla="*/ 47 h 48"/>
                <a:gd name="T46" fmla="*/ 26 w 48"/>
                <a:gd name="T47" fmla="*/ 48 h 48"/>
                <a:gd name="T48" fmla="*/ 35 w 48"/>
                <a:gd name="T49" fmla="*/ 45 h 48"/>
                <a:gd name="T50" fmla="*/ 36 w 48"/>
                <a:gd name="T51" fmla="*/ 44 h 48"/>
                <a:gd name="T52" fmla="*/ 35 w 48"/>
                <a:gd name="T53" fmla="*/ 39 h 48"/>
                <a:gd name="T54" fmla="*/ 35 w 48"/>
                <a:gd name="T55" fmla="*/ 37 h 48"/>
                <a:gd name="T56" fmla="*/ 38 w 48"/>
                <a:gd name="T57" fmla="*/ 35 h 48"/>
                <a:gd name="T58" fmla="*/ 40 w 48"/>
                <a:gd name="T59" fmla="*/ 34 h 48"/>
                <a:gd name="T60" fmla="*/ 44 w 48"/>
                <a:gd name="T61" fmla="*/ 35 h 48"/>
                <a:gd name="T62" fmla="*/ 46 w 48"/>
                <a:gd name="T63" fmla="*/ 34 h 48"/>
                <a:gd name="T64" fmla="*/ 48 w 48"/>
                <a:gd name="T65" fmla="*/ 25 h 48"/>
                <a:gd name="T66" fmla="*/ 47 w 48"/>
                <a:gd name="T67" fmla="*/ 23 h 48"/>
                <a:gd name="T68" fmla="*/ 43 w 48"/>
                <a:gd name="T69" fmla="*/ 22 h 48"/>
                <a:gd name="T70" fmla="*/ 41 w 48"/>
                <a:gd name="T71" fmla="*/ 21 h 48"/>
                <a:gd name="T72" fmla="*/ 40 w 48"/>
                <a:gd name="T73" fmla="*/ 17 h 48"/>
                <a:gd name="T74" fmla="*/ 40 w 48"/>
                <a:gd name="T75" fmla="*/ 15 h 48"/>
                <a:gd name="T76" fmla="*/ 43 w 48"/>
                <a:gd name="T77" fmla="*/ 12 h 48"/>
                <a:gd name="T78" fmla="*/ 43 w 48"/>
                <a:gd name="T79" fmla="*/ 10 h 48"/>
                <a:gd name="T80" fmla="*/ 37 w 48"/>
                <a:gd name="T81" fmla="*/ 4 h 48"/>
                <a:gd name="T82" fmla="*/ 35 w 48"/>
                <a:gd name="T83" fmla="*/ 4 h 48"/>
                <a:gd name="T84" fmla="*/ 32 w 48"/>
                <a:gd name="T85" fmla="*/ 7 h 48"/>
                <a:gd name="T86" fmla="*/ 30 w 48"/>
                <a:gd name="T87" fmla="*/ 8 h 48"/>
                <a:gd name="T88" fmla="*/ 27 w 48"/>
                <a:gd name="T89" fmla="*/ 7 h 48"/>
                <a:gd name="T90" fmla="*/ 24 w 48"/>
                <a:gd name="T91" fmla="*/ 5 h 48"/>
                <a:gd name="T92" fmla="*/ 23 w 48"/>
                <a:gd name="T93" fmla="*/ 1 h 48"/>
                <a:gd name="T94" fmla="*/ 21 w 48"/>
                <a:gd name="T95" fmla="*/ 0 h 48"/>
                <a:gd name="T96" fmla="*/ 13 w 48"/>
                <a:gd name="T97" fmla="*/ 3 h 48"/>
                <a:gd name="T98" fmla="*/ 35 w 48"/>
                <a:gd name="T99" fmla="*/ 21 h 48"/>
                <a:gd name="T100" fmla="*/ 27 w 48"/>
                <a:gd name="T101" fmla="*/ 36 h 48"/>
                <a:gd name="T102" fmla="*/ 12 w 48"/>
                <a:gd name="T103" fmla="*/ 28 h 48"/>
                <a:gd name="T104" fmla="*/ 20 w 48"/>
                <a:gd name="T105" fmla="*/ 13 h 48"/>
                <a:gd name="T106" fmla="*/ 35 w 48"/>
                <a:gd name="T107" fmla="*/ 21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8" h="48">
                  <a:moveTo>
                    <a:pt x="13" y="3"/>
                  </a:moveTo>
                  <a:cubicBezTo>
                    <a:pt x="12" y="3"/>
                    <a:pt x="12" y="4"/>
                    <a:pt x="12" y="5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3" y="9"/>
                    <a:pt x="13" y="10"/>
                    <a:pt x="12" y="11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9" y="14"/>
                    <a:pt x="9" y="15"/>
                    <a:pt x="8" y="14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3" y="13"/>
                    <a:pt x="2" y="14"/>
                    <a:pt x="2" y="14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4"/>
                    <a:pt x="0" y="25"/>
                    <a:pt x="1" y="25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6" y="26"/>
                    <a:pt x="7" y="27"/>
                    <a:pt x="7" y="27"/>
                  </a:cubicBezTo>
                  <a:cubicBezTo>
                    <a:pt x="8" y="31"/>
                    <a:pt x="8" y="31"/>
                    <a:pt x="8" y="31"/>
                  </a:cubicBezTo>
                  <a:cubicBezTo>
                    <a:pt x="8" y="32"/>
                    <a:pt x="8" y="33"/>
                    <a:pt x="7" y="33"/>
                  </a:cubicBezTo>
                  <a:cubicBezTo>
                    <a:pt x="4" y="36"/>
                    <a:pt x="4" y="36"/>
                    <a:pt x="4" y="36"/>
                  </a:cubicBezTo>
                  <a:cubicBezTo>
                    <a:pt x="4" y="37"/>
                    <a:pt x="4" y="38"/>
                    <a:pt x="5" y="38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2" y="45"/>
                    <a:pt x="13" y="45"/>
                    <a:pt x="13" y="44"/>
                  </a:cubicBezTo>
                  <a:cubicBezTo>
                    <a:pt x="16" y="41"/>
                    <a:pt x="16" y="41"/>
                    <a:pt x="16" y="41"/>
                  </a:cubicBezTo>
                  <a:cubicBezTo>
                    <a:pt x="16" y="41"/>
                    <a:pt x="17" y="40"/>
                    <a:pt x="18" y="41"/>
                  </a:cubicBezTo>
                  <a:cubicBezTo>
                    <a:pt x="18" y="41"/>
                    <a:pt x="20" y="41"/>
                    <a:pt x="21" y="41"/>
                  </a:cubicBezTo>
                  <a:cubicBezTo>
                    <a:pt x="22" y="42"/>
                    <a:pt x="23" y="42"/>
                    <a:pt x="23" y="43"/>
                  </a:cubicBezTo>
                  <a:cubicBezTo>
                    <a:pt x="25" y="47"/>
                    <a:pt x="25" y="47"/>
                    <a:pt x="25" y="47"/>
                  </a:cubicBezTo>
                  <a:cubicBezTo>
                    <a:pt x="25" y="48"/>
                    <a:pt x="26" y="48"/>
                    <a:pt x="26" y="48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6" y="45"/>
                    <a:pt x="36" y="44"/>
                    <a:pt x="36" y="44"/>
                  </a:cubicBezTo>
                  <a:cubicBezTo>
                    <a:pt x="35" y="39"/>
                    <a:pt x="35" y="39"/>
                    <a:pt x="35" y="39"/>
                  </a:cubicBezTo>
                  <a:cubicBezTo>
                    <a:pt x="34" y="39"/>
                    <a:pt x="35" y="38"/>
                    <a:pt x="35" y="37"/>
                  </a:cubicBezTo>
                  <a:cubicBezTo>
                    <a:pt x="38" y="35"/>
                    <a:pt x="38" y="35"/>
                    <a:pt x="38" y="35"/>
                  </a:cubicBezTo>
                  <a:cubicBezTo>
                    <a:pt x="38" y="34"/>
                    <a:pt x="39" y="34"/>
                    <a:pt x="40" y="34"/>
                  </a:cubicBezTo>
                  <a:cubicBezTo>
                    <a:pt x="44" y="35"/>
                    <a:pt x="44" y="35"/>
                    <a:pt x="44" y="35"/>
                  </a:cubicBezTo>
                  <a:cubicBezTo>
                    <a:pt x="45" y="35"/>
                    <a:pt x="45" y="35"/>
                    <a:pt x="46" y="34"/>
                  </a:cubicBezTo>
                  <a:cubicBezTo>
                    <a:pt x="48" y="25"/>
                    <a:pt x="48" y="25"/>
                    <a:pt x="48" y="25"/>
                  </a:cubicBezTo>
                  <a:cubicBezTo>
                    <a:pt x="48" y="24"/>
                    <a:pt x="47" y="24"/>
                    <a:pt x="47" y="23"/>
                  </a:cubicBezTo>
                  <a:cubicBezTo>
                    <a:pt x="43" y="22"/>
                    <a:pt x="43" y="22"/>
                    <a:pt x="43" y="22"/>
                  </a:cubicBezTo>
                  <a:cubicBezTo>
                    <a:pt x="42" y="22"/>
                    <a:pt x="41" y="22"/>
                    <a:pt x="41" y="21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0" y="17"/>
                    <a:pt x="40" y="16"/>
                    <a:pt x="40" y="15"/>
                  </a:cubicBezTo>
                  <a:cubicBezTo>
                    <a:pt x="43" y="12"/>
                    <a:pt x="43" y="12"/>
                    <a:pt x="43" y="12"/>
                  </a:cubicBezTo>
                  <a:cubicBezTo>
                    <a:pt x="44" y="11"/>
                    <a:pt x="44" y="11"/>
                    <a:pt x="43" y="10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6" y="3"/>
                    <a:pt x="35" y="3"/>
                    <a:pt x="35" y="4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1" y="8"/>
                    <a:pt x="30" y="8"/>
                    <a:pt x="30" y="8"/>
                  </a:cubicBezTo>
                  <a:cubicBezTo>
                    <a:pt x="29" y="7"/>
                    <a:pt x="27" y="7"/>
                    <a:pt x="27" y="7"/>
                  </a:cubicBezTo>
                  <a:cubicBezTo>
                    <a:pt x="26" y="7"/>
                    <a:pt x="24" y="6"/>
                    <a:pt x="24" y="5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2" y="0"/>
                    <a:pt x="21" y="0"/>
                  </a:cubicBezTo>
                  <a:lnTo>
                    <a:pt x="13" y="3"/>
                  </a:lnTo>
                  <a:close/>
                  <a:moveTo>
                    <a:pt x="35" y="21"/>
                  </a:moveTo>
                  <a:cubicBezTo>
                    <a:pt x="37" y="27"/>
                    <a:pt x="33" y="34"/>
                    <a:pt x="27" y="36"/>
                  </a:cubicBezTo>
                  <a:cubicBezTo>
                    <a:pt x="21" y="37"/>
                    <a:pt x="14" y="34"/>
                    <a:pt x="12" y="28"/>
                  </a:cubicBezTo>
                  <a:cubicBezTo>
                    <a:pt x="10" y="21"/>
                    <a:pt x="14" y="15"/>
                    <a:pt x="20" y="13"/>
                  </a:cubicBezTo>
                  <a:cubicBezTo>
                    <a:pt x="26" y="11"/>
                    <a:pt x="33" y="14"/>
                    <a:pt x="35" y="21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7" name="Freeform 9"/>
            <p:cNvSpPr>
              <a:spLocks noEditPoints="1"/>
            </p:cNvSpPr>
            <p:nvPr userDrawn="1"/>
          </p:nvSpPr>
          <p:spPr bwMode="auto">
            <a:xfrm>
              <a:off x="6093" y="1338"/>
              <a:ext cx="78" cy="75"/>
            </a:xfrm>
            <a:custGeom>
              <a:avLst/>
              <a:gdLst>
                <a:gd name="T0" fmla="*/ 31 w 33"/>
                <a:gd name="T1" fmla="*/ 12 h 32"/>
                <a:gd name="T2" fmla="*/ 21 w 33"/>
                <a:gd name="T3" fmla="*/ 30 h 32"/>
                <a:gd name="T4" fmla="*/ 3 w 33"/>
                <a:gd name="T5" fmla="*/ 20 h 32"/>
                <a:gd name="T6" fmla="*/ 12 w 33"/>
                <a:gd name="T7" fmla="*/ 2 h 32"/>
                <a:gd name="T8" fmla="*/ 31 w 33"/>
                <a:gd name="T9" fmla="*/ 12 h 32"/>
                <a:gd name="T10" fmla="*/ 7 w 33"/>
                <a:gd name="T11" fmla="*/ 19 h 32"/>
                <a:gd name="T12" fmla="*/ 20 w 33"/>
                <a:gd name="T13" fmla="*/ 26 h 32"/>
                <a:gd name="T14" fmla="*/ 26 w 33"/>
                <a:gd name="T15" fmla="*/ 13 h 32"/>
                <a:gd name="T16" fmla="*/ 14 w 33"/>
                <a:gd name="T17" fmla="*/ 6 h 32"/>
                <a:gd name="T18" fmla="*/ 7 w 33"/>
                <a:gd name="T19" fmla="*/ 19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3" h="32">
                  <a:moveTo>
                    <a:pt x="31" y="12"/>
                  </a:moveTo>
                  <a:cubicBezTo>
                    <a:pt x="33" y="20"/>
                    <a:pt x="28" y="28"/>
                    <a:pt x="21" y="30"/>
                  </a:cubicBezTo>
                  <a:cubicBezTo>
                    <a:pt x="13" y="32"/>
                    <a:pt x="5" y="28"/>
                    <a:pt x="3" y="20"/>
                  </a:cubicBezTo>
                  <a:cubicBezTo>
                    <a:pt x="0" y="13"/>
                    <a:pt x="5" y="5"/>
                    <a:pt x="12" y="2"/>
                  </a:cubicBezTo>
                  <a:cubicBezTo>
                    <a:pt x="20" y="0"/>
                    <a:pt x="28" y="4"/>
                    <a:pt x="31" y="12"/>
                  </a:cubicBezTo>
                  <a:moveTo>
                    <a:pt x="7" y="19"/>
                  </a:moveTo>
                  <a:cubicBezTo>
                    <a:pt x="8" y="25"/>
                    <a:pt x="14" y="28"/>
                    <a:pt x="20" y="26"/>
                  </a:cubicBezTo>
                  <a:cubicBezTo>
                    <a:pt x="25" y="24"/>
                    <a:pt x="28" y="19"/>
                    <a:pt x="26" y="13"/>
                  </a:cubicBezTo>
                  <a:cubicBezTo>
                    <a:pt x="25" y="8"/>
                    <a:pt x="19" y="5"/>
                    <a:pt x="14" y="6"/>
                  </a:cubicBezTo>
                  <a:cubicBezTo>
                    <a:pt x="8" y="8"/>
                    <a:pt x="5" y="14"/>
                    <a:pt x="7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135233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0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10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2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35" presetClass="path" presetSubtype="0" accel="40000" fill="hold" nodeType="withEffect" p14:presetBounceEnd="48000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-0.08107 -1.7284E-6 L -3.61111E-6 -1.7284E-6 " pathEditMode="relative" rAng="0" ptsTypes="AA" p14:bounceEnd="48000">
                                          <p:cBhvr>
                                            <p:cTn id="18" dur="4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045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9" presetID="22" presetClass="entr" presetSubtype="1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1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2" fill="hold">
                          <p:stCondLst>
                            <p:cond delay="indefinite"/>
                          </p:stCondLst>
                          <p:childTnLst>
                            <p:par>
                              <p:cTn id="2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4" presetID="53" presetClass="entr" presetSubtype="1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6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8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1" dur="500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2" fill="hold">
                          <p:stCondLst>
                            <p:cond delay="indefinite"/>
                          </p:stCondLst>
                          <p:childTnLst>
                            <p:par>
                              <p:cTn id="3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4" presetID="53" presetClass="entr" presetSubtype="1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6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8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1" dur="500"/>
                                            <p:tgtEl>
                                              <p:spTgt spid="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2" fill="hold">
                          <p:stCondLst>
                            <p:cond delay="indefinite"/>
                          </p:stCondLst>
                          <p:childTnLst>
                            <p:par>
                              <p:cTn id="4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4" presetID="53" presetClass="entr" presetSubtype="1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6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7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8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1" dur="500"/>
                                            <p:tgtEl>
                                              <p:spTgt spid="11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2" fill="hold">
                          <p:stCondLst>
                            <p:cond delay="indefinite"/>
                          </p:stCondLst>
                          <p:childTnLst>
                            <p:par>
                              <p:cTn id="5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4" presetID="53" presetClass="entr" presetSubtype="1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6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7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8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1" dur="500"/>
                                            <p:tgtEl>
                                              <p:spTgt spid="1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8" grpId="0" animBg="1"/>
          <p:bldP spid="3" grpId="0" build="p">
            <p:tmplLst>
              <p:tmpl lvl="1">
                <p:tnLst>
                  <p:par>
                    <p:cTn presetID="10" presetClass="entr" presetSubtype="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3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500"/>
                            <p:tgtEl>
                              <p:spTgt spid="3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  <p:bldP spid="7" grpId="0"/>
          <p:bldP spid="10" grpId="0">
            <p:tmplLst>
              <p:tmpl>
                <p:tnLst>
                  <p:par>
                    <p:cTn presetID="10" presetClass="entr" presetSubtype="0" fill="hold" nodeType="withEffect">
                      <p:stCondLst>
                        <p:cond delay="50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500"/>
                            <p:tgtEl>
                              <p:spTgt spid="10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  <p:bldP spid="11" grpId="0" build="p">
            <p:tmplLst>
              <p:tmpl lvl="1">
                <p:tnLst>
                  <p:par>
                    <p:cTn presetID="10" presetClass="entr" presetSubtype="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500"/>
                            <p:tgtEl>
                              <p:spTgt spid="11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  <p:bldP spid="12" grpId="0" build="p">
            <p:tmplLst>
              <p:tmpl lvl="1">
                <p:tnLst>
                  <p:par>
                    <p:cTn presetID="10" presetClass="entr" presetSubtype="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2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500"/>
                            <p:tgtEl>
                              <p:spTgt spid="12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  <p:bldP spid="17" grpId="0" build="p">
            <p:tmplLst>
              <p:tmpl lvl="1">
                <p:tnLst>
                  <p:par>
                    <p:cTn presetID="10" presetClass="entr" presetSubtype="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500"/>
                            <p:tgtEl>
                              <p:spTgt spid="17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0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10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2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35" presetClass="path" presetSubtype="0" accel="4000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-0.08107 -1.7284E-6 L -3.61111E-6 -1.7284E-6 " pathEditMode="relative" rAng="0" ptsTypes="AA">
                                          <p:cBhvr>
                                            <p:cTn id="18" dur="4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045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9" presetID="22" presetClass="entr" presetSubtype="1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1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2" fill="hold">
                          <p:stCondLst>
                            <p:cond delay="indefinite"/>
                          </p:stCondLst>
                          <p:childTnLst>
                            <p:par>
                              <p:cTn id="2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4" presetID="53" presetClass="entr" presetSubtype="1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6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8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1" dur="500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2" fill="hold">
                          <p:stCondLst>
                            <p:cond delay="indefinite"/>
                          </p:stCondLst>
                          <p:childTnLst>
                            <p:par>
                              <p:cTn id="3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4" presetID="53" presetClass="entr" presetSubtype="1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6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8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1" dur="500"/>
                                            <p:tgtEl>
                                              <p:spTgt spid="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2" fill="hold">
                          <p:stCondLst>
                            <p:cond delay="indefinite"/>
                          </p:stCondLst>
                          <p:childTnLst>
                            <p:par>
                              <p:cTn id="4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4" presetID="53" presetClass="entr" presetSubtype="1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6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7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8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1" dur="500"/>
                                            <p:tgtEl>
                                              <p:spTgt spid="11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2" fill="hold">
                          <p:stCondLst>
                            <p:cond delay="indefinite"/>
                          </p:stCondLst>
                          <p:childTnLst>
                            <p:par>
                              <p:cTn id="5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4" presetID="53" presetClass="entr" presetSubtype="1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6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7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8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1" dur="500"/>
                                            <p:tgtEl>
                                              <p:spTgt spid="1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8" grpId="0" animBg="1"/>
          <p:bldP spid="3" grpId="0" build="p">
            <p:tmplLst>
              <p:tmpl lvl="1">
                <p:tnLst>
                  <p:par>
                    <p:cTn presetID="10" presetClass="entr" presetSubtype="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3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500"/>
                            <p:tgtEl>
                              <p:spTgt spid="3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  <p:bldP spid="7" grpId="0"/>
          <p:bldP spid="10" grpId="0">
            <p:tmplLst>
              <p:tmpl>
                <p:tnLst>
                  <p:par>
                    <p:cTn presetID="10" presetClass="entr" presetSubtype="0" fill="hold" nodeType="withEffect">
                      <p:stCondLst>
                        <p:cond delay="50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500"/>
                            <p:tgtEl>
                              <p:spTgt spid="10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  <p:bldP spid="11" grpId="0" build="p">
            <p:tmplLst>
              <p:tmpl lvl="1">
                <p:tnLst>
                  <p:par>
                    <p:cTn presetID="10" presetClass="entr" presetSubtype="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500"/>
                            <p:tgtEl>
                              <p:spTgt spid="11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  <p:bldP spid="12" grpId="0" build="p">
            <p:tmplLst>
              <p:tmpl lvl="1">
                <p:tnLst>
                  <p:par>
                    <p:cTn presetID="10" presetClass="entr" presetSubtype="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2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500"/>
                            <p:tgtEl>
                              <p:spTgt spid="12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  <p:bldP spid="17" grpId="0" build="p">
            <p:tmplLst>
              <p:tmpl lvl="1">
                <p:tnLst>
                  <p:par>
                    <p:cTn presetID="10" presetClass="entr" presetSubtype="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500"/>
                            <p:tgtEl>
                              <p:spTgt spid="17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</p:bldLst>
      </p:timing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Info 4 Lines - White - Dark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200025" y="195264"/>
            <a:ext cx="4368800" cy="236678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200025" y="2692863"/>
            <a:ext cx="4368800" cy="22553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 userDrawn="1">
            <p:ph idx="1"/>
          </p:nvPr>
        </p:nvSpPr>
        <p:spPr>
          <a:xfrm>
            <a:off x="632012" y="3363838"/>
            <a:ext cx="3755571" cy="369794"/>
          </a:xfrm>
        </p:spPr>
        <p:txBody>
          <a:bodyPr anchor="ctr" anchorCtr="0"/>
          <a:lstStyle/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Picture Placeholder 23"/>
          <p:cNvSpPr>
            <a:spLocks noGrp="1"/>
          </p:cNvSpPr>
          <p:nvPr userDrawn="1">
            <p:ph type="pic" sz="quarter" idx="14"/>
          </p:nvPr>
        </p:nvSpPr>
        <p:spPr>
          <a:xfrm>
            <a:off x="4653976" y="195264"/>
            <a:ext cx="4288889" cy="445798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10" name="Text Placeholder 9"/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400049" y="195263"/>
            <a:ext cx="4168775" cy="2304479"/>
          </a:xfrm>
        </p:spPr>
        <p:txBody>
          <a:bodyPr anchor="t" anchorCtr="0">
            <a:noAutofit/>
          </a:bodyPr>
          <a:lstStyle>
            <a:lvl1pPr marL="0" indent="0">
              <a:buNone/>
              <a:defRPr sz="5400"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Insert name</a:t>
            </a:r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50" y="3459531"/>
            <a:ext cx="168478" cy="168478"/>
          </a:xfrm>
          <a:prstGeom prst="rect">
            <a:avLst/>
          </a:prstGeom>
        </p:spPr>
      </p:pic>
      <p:sp>
        <p:nvSpPr>
          <p:cNvPr id="11" name="Content Placeholder 2"/>
          <p:cNvSpPr>
            <a:spLocks noGrp="1"/>
          </p:cNvSpPr>
          <p:nvPr>
            <p:ph idx="16"/>
          </p:nvPr>
        </p:nvSpPr>
        <p:spPr>
          <a:xfrm>
            <a:off x="632012" y="3871128"/>
            <a:ext cx="3755571" cy="369794"/>
          </a:xfrm>
        </p:spPr>
        <p:txBody>
          <a:bodyPr anchor="ctr" anchorCtr="0"/>
          <a:lstStyle/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7"/>
          </p:nvPr>
        </p:nvSpPr>
        <p:spPr>
          <a:xfrm>
            <a:off x="632012" y="4378419"/>
            <a:ext cx="3755571" cy="369794"/>
          </a:xfrm>
        </p:spPr>
        <p:txBody>
          <a:bodyPr anchor="ctr" anchorCtr="0"/>
          <a:lstStyle/>
          <a:p>
            <a:pPr lvl="0"/>
            <a:r>
              <a:rPr lang="en-US"/>
              <a:t>Edit Master text styles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50" y="3969379"/>
            <a:ext cx="168478" cy="16847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50" y="4484768"/>
            <a:ext cx="168478" cy="168478"/>
          </a:xfrm>
          <a:prstGeom prst="rect">
            <a:avLst/>
          </a:prstGeom>
        </p:spPr>
      </p:pic>
      <p:sp>
        <p:nvSpPr>
          <p:cNvPr id="17" name="Content Placeholder 2"/>
          <p:cNvSpPr>
            <a:spLocks noGrp="1"/>
          </p:cNvSpPr>
          <p:nvPr>
            <p:ph idx="18"/>
          </p:nvPr>
        </p:nvSpPr>
        <p:spPr>
          <a:xfrm>
            <a:off x="632012" y="2871292"/>
            <a:ext cx="3755571" cy="369794"/>
          </a:xfrm>
        </p:spPr>
        <p:txBody>
          <a:bodyPr anchor="ctr" anchorCtr="0"/>
          <a:lstStyle/>
          <a:p>
            <a:pPr lvl="0"/>
            <a:r>
              <a:rPr lang="en-US"/>
              <a:t>Edit Master text styles</a:t>
            </a: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49" y="2968016"/>
            <a:ext cx="168478" cy="168478"/>
          </a:xfrm>
          <a:prstGeom prst="rect">
            <a:avLst/>
          </a:prstGeom>
        </p:spPr>
      </p:pic>
      <p:grpSp>
        <p:nvGrpSpPr>
          <p:cNvPr id="20" name="Group 19"/>
          <p:cNvGrpSpPr>
            <a:grpSpLocks noChangeAspect="1"/>
          </p:cNvGrpSpPr>
          <p:nvPr userDrawn="1"/>
        </p:nvGrpSpPr>
        <p:grpSpPr bwMode="auto">
          <a:xfrm>
            <a:off x="3642227" y="2037866"/>
            <a:ext cx="875082" cy="769468"/>
            <a:chOff x="6077" y="1319"/>
            <a:chExt cx="290" cy="255"/>
          </a:xfrm>
        </p:grpSpPr>
        <p:sp>
          <p:nvSpPr>
            <p:cNvPr id="21" name="Freeform 6"/>
            <p:cNvSpPr>
              <a:spLocks noEditPoints="1"/>
            </p:cNvSpPr>
            <p:nvPr userDrawn="1"/>
          </p:nvSpPr>
          <p:spPr bwMode="auto">
            <a:xfrm>
              <a:off x="6176" y="1383"/>
              <a:ext cx="191" cy="191"/>
            </a:xfrm>
            <a:custGeom>
              <a:avLst/>
              <a:gdLst>
                <a:gd name="T0" fmla="*/ 21 w 81"/>
                <a:gd name="T1" fmla="*/ 4 h 81"/>
                <a:gd name="T2" fmla="*/ 20 w 81"/>
                <a:gd name="T3" fmla="*/ 7 h 81"/>
                <a:gd name="T4" fmla="*/ 22 w 81"/>
                <a:gd name="T5" fmla="*/ 14 h 81"/>
                <a:gd name="T6" fmla="*/ 21 w 81"/>
                <a:gd name="T7" fmla="*/ 18 h 81"/>
                <a:gd name="T8" fmla="*/ 17 w 81"/>
                <a:gd name="T9" fmla="*/ 22 h 81"/>
                <a:gd name="T10" fmla="*/ 13 w 81"/>
                <a:gd name="T11" fmla="*/ 24 h 81"/>
                <a:gd name="T12" fmla="*/ 6 w 81"/>
                <a:gd name="T13" fmla="*/ 22 h 81"/>
                <a:gd name="T14" fmla="*/ 3 w 81"/>
                <a:gd name="T15" fmla="*/ 24 h 81"/>
                <a:gd name="T16" fmla="*/ 0 w 81"/>
                <a:gd name="T17" fmla="*/ 39 h 81"/>
                <a:gd name="T18" fmla="*/ 1 w 81"/>
                <a:gd name="T19" fmla="*/ 41 h 81"/>
                <a:gd name="T20" fmla="*/ 9 w 81"/>
                <a:gd name="T21" fmla="*/ 43 h 81"/>
                <a:gd name="T22" fmla="*/ 11 w 81"/>
                <a:gd name="T23" fmla="*/ 46 h 81"/>
                <a:gd name="T24" fmla="*/ 13 w 81"/>
                <a:gd name="T25" fmla="*/ 52 h 81"/>
                <a:gd name="T26" fmla="*/ 12 w 81"/>
                <a:gd name="T27" fmla="*/ 56 h 81"/>
                <a:gd name="T28" fmla="*/ 7 w 81"/>
                <a:gd name="T29" fmla="*/ 61 h 81"/>
                <a:gd name="T30" fmla="*/ 7 w 81"/>
                <a:gd name="T31" fmla="*/ 64 h 81"/>
                <a:gd name="T32" fmla="*/ 19 w 81"/>
                <a:gd name="T33" fmla="*/ 75 h 81"/>
                <a:gd name="T34" fmla="*/ 22 w 81"/>
                <a:gd name="T35" fmla="*/ 74 h 81"/>
                <a:gd name="T36" fmla="*/ 27 w 81"/>
                <a:gd name="T37" fmla="*/ 69 h 81"/>
                <a:gd name="T38" fmla="*/ 30 w 81"/>
                <a:gd name="T39" fmla="*/ 68 h 81"/>
                <a:gd name="T40" fmla="*/ 35 w 81"/>
                <a:gd name="T41" fmla="*/ 70 h 81"/>
                <a:gd name="T42" fmla="*/ 40 w 81"/>
                <a:gd name="T43" fmla="*/ 72 h 81"/>
                <a:gd name="T44" fmla="*/ 42 w 81"/>
                <a:gd name="T45" fmla="*/ 79 h 81"/>
                <a:gd name="T46" fmla="*/ 44 w 81"/>
                <a:gd name="T47" fmla="*/ 81 h 81"/>
                <a:gd name="T48" fmla="*/ 59 w 81"/>
                <a:gd name="T49" fmla="*/ 76 h 81"/>
                <a:gd name="T50" fmla="*/ 61 w 81"/>
                <a:gd name="T51" fmla="*/ 73 h 81"/>
                <a:gd name="T52" fmla="*/ 59 w 81"/>
                <a:gd name="T53" fmla="*/ 66 h 81"/>
                <a:gd name="T54" fmla="*/ 60 w 81"/>
                <a:gd name="T55" fmla="*/ 63 h 81"/>
                <a:gd name="T56" fmla="*/ 64 w 81"/>
                <a:gd name="T57" fmla="*/ 58 h 81"/>
                <a:gd name="T58" fmla="*/ 68 w 81"/>
                <a:gd name="T59" fmla="*/ 57 h 81"/>
                <a:gd name="T60" fmla="*/ 75 w 81"/>
                <a:gd name="T61" fmla="*/ 58 h 81"/>
                <a:gd name="T62" fmla="*/ 77 w 81"/>
                <a:gd name="T63" fmla="*/ 57 h 81"/>
                <a:gd name="T64" fmla="*/ 81 w 81"/>
                <a:gd name="T65" fmla="*/ 42 h 81"/>
                <a:gd name="T66" fmla="*/ 79 w 81"/>
                <a:gd name="T67" fmla="*/ 39 h 81"/>
                <a:gd name="T68" fmla="*/ 72 w 81"/>
                <a:gd name="T69" fmla="*/ 37 h 81"/>
                <a:gd name="T70" fmla="*/ 69 w 81"/>
                <a:gd name="T71" fmla="*/ 35 h 81"/>
                <a:gd name="T72" fmla="*/ 68 w 81"/>
                <a:gd name="T73" fmla="*/ 29 h 81"/>
                <a:gd name="T74" fmla="*/ 68 w 81"/>
                <a:gd name="T75" fmla="*/ 25 h 81"/>
                <a:gd name="T76" fmla="*/ 73 w 81"/>
                <a:gd name="T77" fmla="*/ 20 h 81"/>
                <a:gd name="T78" fmla="*/ 73 w 81"/>
                <a:gd name="T79" fmla="*/ 16 h 81"/>
                <a:gd name="T80" fmla="*/ 62 w 81"/>
                <a:gd name="T81" fmla="*/ 6 h 81"/>
                <a:gd name="T82" fmla="*/ 59 w 81"/>
                <a:gd name="T83" fmla="*/ 6 h 81"/>
                <a:gd name="T84" fmla="*/ 54 w 81"/>
                <a:gd name="T85" fmla="*/ 11 h 81"/>
                <a:gd name="T86" fmla="*/ 51 w 81"/>
                <a:gd name="T87" fmla="*/ 12 h 81"/>
                <a:gd name="T88" fmla="*/ 45 w 81"/>
                <a:gd name="T89" fmla="*/ 11 h 81"/>
                <a:gd name="T90" fmla="*/ 41 w 81"/>
                <a:gd name="T91" fmla="*/ 8 h 81"/>
                <a:gd name="T92" fmla="*/ 39 w 81"/>
                <a:gd name="T93" fmla="*/ 1 h 81"/>
                <a:gd name="T94" fmla="*/ 36 w 81"/>
                <a:gd name="T95" fmla="*/ 0 h 81"/>
                <a:gd name="T96" fmla="*/ 21 w 81"/>
                <a:gd name="T97" fmla="*/ 4 h 81"/>
                <a:gd name="T98" fmla="*/ 59 w 81"/>
                <a:gd name="T99" fmla="*/ 34 h 81"/>
                <a:gd name="T100" fmla="*/ 46 w 81"/>
                <a:gd name="T101" fmla="*/ 60 h 81"/>
                <a:gd name="T102" fmla="*/ 20 w 81"/>
                <a:gd name="T103" fmla="*/ 46 h 81"/>
                <a:gd name="T104" fmla="*/ 34 w 81"/>
                <a:gd name="T105" fmla="*/ 21 h 81"/>
                <a:gd name="T106" fmla="*/ 59 w 81"/>
                <a:gd name="T107" fmla="*/ 34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81" h="81">
                  <a:moveTo>
                    <a:pt x="21" y="4"/>
                  </a:moveTo>
                  <a:cubicBezTo>
                    <a:pt x="20" y="5"/>
                    <a:pt x="20" y="6"/>
                    <a:pt x="20" y="7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22" y="15"/>
                    <a:pt x="22" y="17"/>
                    <a:pt x="21" y="18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6" y="23"/>
                    <a:pt x="14" y="24"/>
                    <a:pt x="13" y="24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5" y="22"/>
                    <a:pt x="4" y="22"/>
                    <a:pt x="3" y="24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0"/>
                    <a:pt x="0" y="41"/>
                    <a:pt x="1" y="41"/>
                  </a:cubicBezTo>
                  <a:cubicBezTo>
                    <a:pt x="9" y="43"/>
                    <a:pt x="9" y="43"/>
                    <a:pt x="9" y="43"/>
                  </a:cubicBezTo>
                  <a:cubicBezTo>
                    <a:pt x="10" y="43"/>
                    <a:pt x="11" y="44"/>
                    <a:pt x="11" y="46"/>
                  </a:cubicBezTo>
                  <a:cubicBezTo>
                    <a:pt x="13" y="52"/>
                    <a:pt x="13" y="52"/>
                    <a:pt x="13" y="52"/>
                  </a:cubicBezTo>
                  <a:cubicBezTo>
                    <a:pt x="13" y="53"/>
                    <a:pt x="13" y="55"/>
                    <a:pt x="12" y="56"/>
                  </a:cubicBezTo>
                  <a:cubicBezTo>
                    <a:pt x="7" y="61"/>
                    <a:pt x="7" y="61"/>
                    <a:pt x="7" y="61"/>
                  </a:cubicBezTo>
                  <a:cubicBezTo>
                    <a:pt x="7" y="62"/>
                    <a:pt x="7" y="63"/>
                    <a:pt x="7" y="64"/>
                  </a:cubicBezTo>
                  <a:cubicBezTo>
                    <a:pt x="19" y="75"/>
                    <a:pt x="19" y="75"/>
                    <a:pt x="19" y="75"/>
                  </a:cubicBezTo>
                  <a:cubicBezTo>
                    <a:pt x="20" y="75"/>
                    <a:pt x="21" y="75"/>
                    <a:pt x="22" y="74"/>
                  </a:cubicBezTo>
                  <a:cubicBezTo>
                    <a:pt x="27" y="69"/>
                    <a:pt x="27" y="69"/>
                    <a:pt x="27" y="69"/>
                  </a:cubicBezTo>
                  <a:cubicBezTo>
                    <a:pt x="28" y="68"/>
                    <a:pt x="29" y="68"/>
                    <a:pt x="30" y="68"/>
                  </a:cubicBezTo>
                  <a:cubicBezTo>
                    <a:pt x="31" y="69"/>
                    <a:pt x="34" y="69"/>
                    <a:pt x="35" y="70"/>
                  </a:cubicBezTo>
                  <a:cubicBezTo>
                    <a:pt x="36" y="70"/>
                    <a:pt x="39" y="71"/>
                    <a:pt x="40" y="72"/>
                  </a:cubicBezTo>
                  <a:cubicBezTo>
                    <a:pt x="42" y="79"/>
                    <a:pt x="42" y="79"/>
                    <a:pt x="42" y="79"/>
                  </a:cubicBezTo>
                  <a:cubicBezTo>
                    <a:pt x="42" y="80"/>
                    <a:pt x="43" y="81"/>
                    <a:pt x="44" y="81"/>
                  </a:cubicBezTo>
                  <a:cubicBezTo>
                    <a:pt x="59" y="76"/>
                    <a:pt x="59" y="76"/>
                    <a:pt x="59" y="76"/>
                  </a:cubicBezTo>
                  <a:cubicBezTo>
                    <a:pt x="60" y="76"/>
                    <a:pt x="61" y="74"/>
                    <a:pt x="61" y="73"/>
                  </a:cubicBezTo>
                  <a:cubicBezTo>
                    <a:pt x="59" y="66"/>
                    <a:pt x="59" y="66"/>
                    <a:pt x="59" y="66"/>
                  </a:cubicBezTo>
                  <a:cubicBezTo>
                    <a:pt x="58" y="65"/>
                    <a:pt x="59" y="64"/>
                    <a:pt x="60" y="63"/>
                  </a:cubicBezTo>
                  <a:cubicBezTo>
                    <a:pt x="64" y="58"/>
                    <a:pt x="64" y="58"/>
                    <a:pt x="64" y="58"/>
                  </a:cubicBezTo>
                  <a:cubicBezTo>
                    <a:pt x="65" y="57"/>
                    <a:pt x="66" y="56"/>
                    <a:pt x="68" y="57"/>
                  </a:cubicBezTo>
                  <a:cubicBezTo>
                    <a:pt x="75" y="58"/>
                    <a:pt x="75" y="58"/>
                    <a:pt x="75" y="58"/>
                  </a:cubicBezTo>
                  <a:cubicBezTo>
                    <a:pt x="76" y="59"/>
                    <a:pt x="77" y="58"/>
                    <a:pt x="77" y="57"/>
                  </a:cubicBezTo>
                  <a:cubicBezTo>
                    <a:pt x="81" y="42"/>
                    <a:pt x="81" y="42"/>
                    <a:pt x="81" y="42"/>
                  </a:cubicBezTo>
                  <a:cubicBezTo>
                    <a:pt x="81" y="40"/>
                    <a:pt x="80" y="39"/>
                    <a:pt x="79" y="39"/>
                  </a:cubicBezTo>
                  <a:cubicBezTo>
                    <a:pt x="72" y="37"/>
                    <a:pt x="72" y="37"/>
                    <a:pt x="72" y="37"/>
                  </a:cubicBezTo>
                  <a:cubicBezTo>
                    <a:pt x="71" y="37"/>
                    <a:pt x="70" y="36"/>
                    <a:pt x="69" y="35"/>
                  </a:cubicBezTo>
                  <a:cubicBezTo>
                    <a:pt x="68" y="29"/>
                    <a:pt x="68" y="29"/>
                    <a:pt x="68" y="29"/>
                  </a:cubicBezTo>
                  <a:cubicBezTo>
                    <a:pt x="67" y="27"/>
                    <a:pt x="67" y="26"/>
                    <a:pt x="68" y="25"/>
                  </a:cubicBezTo>
                  <a:cubicBezTo>
                    <a:pt x="73" y="20"/>
                    <a:pt x="73" y="20"/>
                    <a:pt x="73" y="20"/>
                  </a:cubicBezTo>
                  <a:cubicBezTo>
                    <a:pt x="74" y="19"/>
                    <a:pt x="74" y="17"/>
                    <a:pt x="73" y="16"/>
                  </a:cubicBezTo>
                  <a:cubicBezTo>
                    <a:pt x="62" y="6"/>
                    <a:pt x="62" y="6"/>
                    <a:pt x="62" y="6"/>
                  </a:cubicBezTo>
                  <a:cubicBezTo>
                    <a:pt x="61" y="5"/>
                    <a:pt x="60" y="5"/>
                    <a:pt x="59" y="6"/>
                  </a:cubicBezTo>
                  <a:cubicBezTo>
                    <a:pt x="54" y="11"/>
                    <a:pt x="54" y="11"/>
                    <a:pt x="54" y="11"/>
                  </a:cubicBezTo>
                  <a:cubicBezTo>
                    <a:pt x="53" y="12"/>
                    <a:pt x="51" y="13"/>
                    <a:pt x="51" y="12"/>
                  </a:cubicBezTo>
                  <a:cubicBezTo>
                    <a:pt x="50" y="12"/>
                    <a:pt x="46" y="11"/>
                    <a:pt x="45" y="11"/>
                  </a:cubicBezTo>
                  <a:cubicBezTo>
                    <a:pt x="44" y="11"/>
                    <a:pt x="41" y="9"/>
                    <a:pt x="41" y="8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39" y="0"/>
                    <a:pt x="37" y="0"/>
                    <a:pt x="36" y="0"/>
                  </a:cubicBezTo>
                  <a:lnTo>
                    <a:pt x="21" y="4"/>
                  </a:lnTo>
                  <a:close/>
                  <a:moveTo>
                    <a:pt x="59" y="34"/>
                  </a:moveTo>
                  <a:cubicBezTo>
                    <a:pt x="63" y="45"/>
                    <a:pt x="56" y="56"/>
                    <a:pt x="46" y="60"/>
                  </a:cubicBezTo>
                  <a:cubicBezTo>
                    <a:pt x="35" y="63"/>
                    <a:pt x="24" y="57"/>
                    <a:pt x="20" y="46"/>
                  </a:cubicBezTo>
                  <a:cubicBezTo>
                    <a:pt x="17" y="35"/>
                    <a:pt x="23" y="24"/>
                    <a:pt x="34" y="21"/>
                  </a:cubicBezTo>
                  <a:cubicBezTo>
                    <a:pt x="45" y="18"/>
                    <a:pt x="56" y="24"/>
                    <a:pt x="59" y="34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2" name="Freeform 7"/>
            <p:cNvSpPr>
              <a:spLocks noEditPoints="1"/>
            </p:cNvSpPr>
            <p:nvPr userDrawn="1"/>
          </p:nvSpPr>
          <p:spPr bwMode="auto">
            <a:xfrm>
              <a:off x="6211" y="1418"/>
              <a:ext cx="118" cy="118"/>
            </a:xfrm>
            <a:custGeom>
              <a:avLst/>
              <a:gdLst>
                <a:gd name="T0" fmla="*/ 46 w 50"/>
                <a:gd name="T1" fmla="*/ 19 h 50"/>
                <a:gd name="T2" fmla="*/ 31 w 50"/>
                <a:gd name="T3" fmla="*/ 47 h 50"/>
                <a:gd name="T4" fmla="*/ 3 w 50"/>
                <a:gd name="T5" fmla="*/ 32 h 50"/>
                <a:gd name="T6" fmla="*/ 18 w 50"/>
                <a:gd name="T7" fmla="*/ 4 h 50"/>
                <a:gd name="T8" fmla="*/ 46 w 50"/>
                <a:gd name="T9" fmla="*/ 19 h 50"/>
                <a:gd name="T10" fmla="*/ 10 w 50"/>
                <a:gd name="T11" fmla="*/ 30 h 50"/>
                <a:gd name="T12" fmla="*/ 29 w 50"/>
                <a:gd name="T13" fmla="*/ 41 h 50"/>
                <a:gd name="T14" fmla="*/ 40 w 50"/>
                <a:gd name="T15" fmla="*/ 21 h 50"/>
                <a:gd name="T16" fmla="*/ 20 w 50"/>
                <a:gd name="T17" fmla="*/ 10 h 50"/>
                <a:gd name="T18" fmla="*/ 10 w 50"/>
                <a:gd name="T19" fmla="*/ 3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0" h="50">
                  <a:moveTo>
                    <a:pt x="46" y="19"/>
                  </a:moveTo>
                  <a:cubicBezTo>
                    <a:pt x="50" y="31"/>
                    <a:pt x="43" y="43"/>
                    <a:pt x="31" y="47"/>
                  </a:cubicBezTo>
                  <a:cubicBezTo>
                    <a:pt x="20" y="50"/>
                    <a:pt x="7" y="44"/>
                    <a:pt x="3" y="32"/>
                  </a:cubicBezTo>
                  <a:cubicBezTo>
                    <a:pt x="0" y="20"/>
                    <a:pt x="7" y="7"/>
                    <a:pt x="18" y="4"/>
                  </a:cubicBezTo>
                  <a:cubicBezTo>
                    <a:pt x="30" y="0"/>
                    <a:pt x="43" y="7"/>
                    <a:pt x="46" y="19"/>
                  </a:cubicBezTo>
                  <a:moveTo>
                    <a:pt x="10" y="30"/>
                  </a:moveTo>
                  <a:cubicBezTo>
                    <a:pt x="12" y="38"/>
                    <a:pt x="21" y="43"/>
                    <a:pt x="29" y="41"/>
                  </a:cubicBezTo>
                  <a:cubicBezTo>
                    <a:pt x="38" y="38"/>
                    <a:pt x="43" y="29"/>
                    <a:pt x="40" y="21"/>
                  </a:cubicBezTo>
                  <a:cubicBezTo>
                    <a:pt x="38" y="12"/>
                    <a:pt x="29" y="8"/>
                    <a:pt x="20" y="10"/>
                  </a:cubicBezTo>
                  <a:cubicBezTo>
                    <a:pt x="12" y="13"/>
                    <a:pt x="7" y="21"/>
                    <a:pt x="10" y="30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3" name="Freeform 8"/>
            <p:cNvSpPr>
              <a:spLocks noEditPoints="1"/>
            </p:cNvSpPr>
            <p:nvPr userDrawn="1"/>
          </p:nvSpPr>
          <p:spPr bwMode="auto">
            <a:xfrm>
              <a:off x="6077" y="1319"/>
              <a:ext cx="113" cy="113"/>
            </a:xfrm>
            <a:custGeom>
              <a:avLst/>
              <a:gdLst>
                <a:gd name="T0" fmla="*/ 13 w 48"/>
                <a:gd name="T1" fmla="*/ 3 h 48"/>
                <a:gd name="T2" fmla="*/ 12 w 48"/>
                <a:gd name="T3" fmla="*/ 5 h 48"/>
                <a:gd name="T4" fmla="*/ 13 w 48"/>
                <a:gd name="T5" fmla="*/ 9 h 48"/>
                <a:gd name="T6" fmla="*/ 12 w 48"/>
                <a:gd name="T7" fmla="*/ 11 h 48"/>
                <a:gd name="T8" fmla="*/ 10 w 48"/>
                <a:gd name="T9" fmla="*/ 14 h 48"/>
                <a:gd name="T10" fmla="*/ 8 w 48"/>
                <a:gd name="T11" fmla="*/ 14 h 48"/>
                <a:gd name="T12" fmla="*/ 4 w 48"/>
                <a:gd name="T13" fmla="*/ 13 h 48"/>
                <a:gd name="T14" fmla="*/ 2 w 48"/>
                <a:gd name="T15" fmla="*/ 14 h 48"/>
                <a:gd name="T16" fmla="*/ 0 w 48"/>
                <a:gd name="T17" fmla="*/ 23 h 48"/>
                <a:gd name="T18" fmla="*/ 1 w 48"/>
                <a:gd name="T19" fmla="*/ 25 h 48"/>
                <a:gd name="T20" fmla="*/ 5 w 48"/>
                <a:gd name="T21" fmla="*/ 26 h 48"/>
                <a:gd name="T22" fmla="*/ 7 w 48"/>
                <a:gd name="T23" fmla="*/ 27 h 48"/>
                <a:gd name="T24" fmla="*/ 8 w 48"/>
                <a:gd name="T25" fmla="*/ 31 h 48"/>
                <a:gd name="T26" fmla="*/ 7 w 48"/>
                <a:gd name="T27" fmla="*/ 33 h 48"/>
                <a:gd name="T28" fmla="*/ 4 w 48"/>
                <a:gd name="T29" fmla="*/ 36 h 48"/>
                <a:gd name="T30" fmla="*/ 5 w 48"/>
                <a:gd name="T31" fmla="*/ 38 h 48"/>
                <a:gd name="T32" fmla="*/ 11 w 48"/>
                <a:gd name="T33" fmla="*/ 44 h 48"/>
                <a:gd name="T34" fmla="*/ 13 w 48"/>
                <a:gd name="T35" fmla="*/ 44 h 48"/>
                <a:gd name="T36" fmla="*/ 16 w 48"/>
                <a:gd name="T37" fmla="*/ 41 h 48"/>
                <a:gd name="T38" fmla="*/ 18 w 48"/>
                <a:gd name="T39" fmla="*/ 41 h 48"/>
                <a:gd name="T40" fmla="*/ 21 w 48"/>
                <a:gd name="T41" fmla="*/ 41 h 48"/>
                <a:gd name="T42" fmla="*/ 23 w 48"/>
                <a:gd name="T43" fmla="*/ 43 h 48"/>
                <a:gd name="T44" fmla="*/ 25 w 48"/>
                <a:gd name="T45" fmla="*/ 47 h 48"/>
                <a:gd name="T46" fmla="*/ 26 w 48"/>
                <a:gd name="T47" fmla="*/ 48 h 48"/>
                <a:gd name="T48" fmla="*/ 35 w 48"/>
                <a:gd name="T49" fmla="*/ 45 h 48"/>
                <a:gd name="T50" fmla="*/ 36 w 48"/>
                <a:gd name="T51" fmla="*/ 44 h 48"/>
                <a:gd name="T52" fmla="*/ 35 w 48"/>
                <a:gd name="T53" fmla="*/ 39 h 48"/>
                <a:gd name="T54" fmla="*/ 35 w 48"/>
                <a:gd name="T55" fmla="*/ 37 h 48"/>
                <a:gd name="T56" fmla="*/ 38 w 48"/>
                <a:gd name="T57" fmla="*/ 35 h 48"/>
                <a:gd name="T58" fmla="*/ 40 w 48"/>
                <a:gd name="T59" fmla="*/ 34 h 48"/>
                <a:gd name="T60" fmla="*/ 44 w 48"/>
                <a:gd name="T61" fmla="*/ 35 h 48"/>
                <a:gd name="T62" fmla="*/ 46 w 48"/>
                <a:gd name="T63" fmla="*/ 34 h 48"/>
                <a:gd name="T64" fmla="*/ 48 w 48"/>
                <a:gd name="T65" fmla="*/ 25 h 48"/>
                <a:gd name="T66" fmla="*/ 47 w 48"/>
                <a:gd name="T67" fmla="*/ 23 h 48"/>
                <a:gd name="T68" fmla="*/ 43 w 48"/>
                <a:gd name="T69" fmla="*/ 22 h 48"/>
                <a:gd name="T70" fmla="*/ 41 w 48"/>
                <a:gd name="T71" fmla="*/ 21 h 48"/>
                <a:gd name="T72" fmla="*/ 40 w 48"/>
                <a:gd name="T73" fmla="*/ 17 h 48"/>
                <a:gd name="T74" fmla="*/ 40 w 48"/>
                <a:gd name="T75" fmla="*/ 15 h 48"/>
                <a:gd name="T76" fmla="*/ 43 w 48"/>
                <a:gd name="T77" fmla="*/ 12 h 48"/>
                <a:gd name="T78" fmla="*/ 43 w 48"/>
                <a:gd name="T79" fmla="*/ 10 h 48"/>
                <a:gd name="T80" fmla="*/ 37 w 48"/>
                <a:gd name="T81" fmla="*/ 4 h 48"/>
                <a:gd name="T82" fmla="*/ 35 w 48"/>
                <a:gd name="T83" fmla="*/ 4 h 48"/>
                <a:gd name="T84" fmla="*/ 32 w 48"/>
                <a:gd name="T85" fmla="*/ 7 h 48"/>
                <a:gd name="T86" fmla="*/ 30 w 48"/>
                <a:gd name="T87" fmla="*/ 8 h 48"/>
                <a:gd name="T88" fmla="*/ 27 w 48"/>
                <a:gd name="T89" fmla="*/ 7 h 48"/>
                <a:gd name="T90" fmla="*/ 24 w 48"/>
                <a:gd name="T91" fmla="*/ 5 h 48"/>
                <a:gd name="T92" fmla="*/ 23 w 48"/>
                <a:gd name="T93" fmla="*/ 1 h 48"/>
                <a:gd name="T94" fmla="*/ 21 w 48"/>
                <a:gd name="T95" fmla="*/ 0 h 48"/>
                <a:gd name="T96" fmla="*/ 13 w 48"/>
                <a:gd name="T97" fmla="*/ 3 h 48"/>
                <a:gd name="T98" fmla="*/ 35 w 48"/>
                <a:gd name="T99" fmla="*/ 21 h 48"/>
                <a:gd name="T100" fmla="*/ 27 w 48"/>
                <a:gd name="T101" fmla="*/ 36 h 48"/>
                <a:gd name="T102" fmla="*/ 12 w 48"/>
                <a:gd name="T103" fmla="*/ 28 h 48"/>
                <a:gd name="T104" fmla="*/ 20 w 48"/>
                <a:gd name="T105" fmla="*/ 13 h 48"/>
                <a:gd name="T106" fmla="*/ 35 w 48"/>
                <a:gd name="T107" fmla="*/ 21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8" h="48">
                  <a:moveTo>
                    <a:pt x="13" y="3"/>
                  </a:moveTo>
                  <a:cubicBezTo>
                    <a:pt x="12" y="3"/>
                    <a:pt x="12" y="4"/>
                    <a:pt x="12" y="5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3" y="9"/>
                    <a:pt x="13" y="10"/>
                    <a:pt x="12" y="11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9" y="14"/>
                    <a:pt x="9" y="15"/>
                    <a:pt x="8" y="14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3" y="13"/>
                    <a:pt x="2" y="14"/>
                    <a:pt x="2" y="14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4"/>
                    <a:pt x="0" y="25"/>
                    <a:pt x="1" y="25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6" y="26"/>
                    <a:pt x="7" y="27"/>
                    <a:pt x="7" y="27"/>
                  </a:cubicBezTo>
                  <a:cubicBezTo>
                    <a:pt x="8" y="31"/>
                    <a:pt x="8" y="31"/>
                    <a:pt x="8" y="31"/>
                  </a:cubicBezTo>
                  <a:cubicBezTo>
                    <a:pt x="8" y="32"/>
                    <a:pt x="8" y="33"/>
                    <a:pt x="7" y="33"/>
                  </a:cubicBezTo>
                  <a:cubicBezTo>
                    <a:pt x="4" y="36"/>
                    <a:pt x="4" y="36"/>
                    <a:pt x="4" y="36"/>
                  </a:cubicBezTo>
                  <a:cubicBezTo>
                    <a:pt x="4" y="37"/>
                    <a:pt x="4" y="38"/>
                    <a:pt x="5" y="38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2" y="45"/>
                    <a:pt x="13" y="45"/>
                    <a:pt x="13" y="44"/>
                  </a:cubicBezTo>
                  <a:cubicBezTo>
                    <a:pt x="16" y="41"/>
                    <a:pt x="16" y="41"/>
                    <a:pt x="16" y="41"/>
                  </a:cubicBezTo>
                  <a:cubicBezTo>
                    <a:pt x="16" y="41"/>
                    <a:pt x="17" y="40"/>
                    <a:pt x="18" y="41"/>
                  </a:cubicBezTo>
                  <a:cubicBezTo>
                    <a:pt x="18" y="41"/>
                    <a:pt x="20" y="41"/>
                    <a:pt x="21" y="41"/>
                  </a:cubicBezTo>
                  <a:cubicBezTo>
                    <a:pt x="22" y="42"/>
                    <a:pt x="23" y="42"/>
                    <a:pt x="23" y="43"/>
                  </a:cubicBezTo>
                  <a:cubicBezTo>
                    <a:pt x="25" y="47"/>
                    <a:pt x="25" y="47"/>
                    <a:pt x="25" y="47"/>
                  </a:cubicBezTo>
                  <a:cubicBezTo>
                    <a:pt x="25" y="48"/>
                    <a:pt x="26" y="48"/>
                    <a:pt x="26" y="48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6" y="45"/>
                    <a:pt x="36" y="44"/>
                    <a:pt x="36" y="44"/>
                  </a:cubicBezTo>
                  <a:cubicBezTo>
                    <a:pt x="35" y="39"/>
                    <a:pt x="35" y="39"/>
                    <a:pt x="35" y="39"/>
                  </a:cubicBezTo>
                  <a:cubicBezTo>
                    <a:pt x="34" y="39"/>
                    <a:pt x="35" y="38"/>
                    <a:pt x="35" y="37"/>
                  </a:cubicBezTo>
                  <a:cubicBezTo>
                    <a:pt x="38" y="35"/>
                    <a:pt x="38" y="35"/>
                    <a:pt x="38" y="35"/>
                  </a:cubicBezTo>
                  <a:cubicBezTo>
                    <a:pt x="38" y="34"/>
                    <a:pt x="39" y="34"/>
                    <a:pt x="40" y="34"/>
                  </a:cubicBezTo>
                  <a:cubicBezTo>
                    <a:pt x="44" y="35"/>
                    <a:pt x="44" y="35"/>
                    <a:pt x="44" y="35"/>
                  </a:cubicBezTo>
                  <a:cubicBezTo>
                    <a:pt x="45" y="35"/>
                    <a:pt x="45" y="35"/>
                    <a:pt x="46" y="34"/>
                  </a:cubicBezTo>
                  <a:cubicBezTo>
                    <a:pt x="48" y="25"/>
                    <a:pt x="48" y="25"/>
                    <a:pt x="48" y="25"/>
                  </a:cubicBezTo>
                  <a:cubicBezTo>
                    <a:pt x="48" y="24"/>
                    <a:pt x="47" y="24"/>
                    <a:pt x="47" y="23"/>
                  </a:cubicBezTo>
                  <a:cubicBezTo>
                    <a:pt x="43" y="22"/>
                    <a:pt x="43" y="22"/>
                    <a:pt x="43" y="22"/>
                  </a:cubicBezTo>
                  <a:cubicBezTo>
                    <a:pt x="42" y="22"/>
                    <a:pt x="41" y="22"/>
                    <a:pt x="41" y="21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0" y="17"/>
                    <a:pt x="40" y="16"/>
                    <a:pt x="40" y="15"/>
                  </a:cubicBezTo>
                  <a:cubicBezTo>
                    <a:pt x="43" y="12"/>
                    <a:pt x="43" y="12"/>
                    <a:pt x="43" y="12"/>
                  </a:cubicBezTo>
                  <a:cubicBezTo>
                    <a:pt x="44" y="11"/>
                    <a:pt x="44" y="11"/>
                    <a:pt x="43" y="10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6" y="3"/>
                    <a:pt x="35" y="3"/>
                    <a:pt x="35" y="4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1" y="8"/>
                    <a:pt x="30" y="8"/>
                    <a:pt x="30" y="8"/>
                  </a:cubicBezTo>
                  <a:cubicBezTo>
                    <a:pt x="29" y="7"/>
                    <a:pt x="27" y="7"/>
                    <a:pt x="27" y="7"/>
                  </a:cubicBezTo>
                  <a:cubicBezTo>
                    <a:pt x="26" y="7"/>
                    <a:pt x="24" y="6"/>
                    <a:pt x="24" y="5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2" y="0"/>
                    <a:pt x="21" y="0"/>
                  </a:cubicBezTo>
                  <a:lnTo>
                    <a:pt x="13" y="3"/>
                  </a:lnTo>
                  <a:close/>
                  <a:moveTo>
                    <a:pt x="35" y="21"/>
                  </a:moveTo>
                  <a:cubicBezTo>
                    <a:pt x="37" y="27"/>
                    <a:pt x="33" y="34"/>
                    <a:pt x="27" y="36"/>
                  </a:cubicBezTo>
                  <a:cubicBezTo>
                    <a:pt x="21" y="37"/>
                    <a:pt x="14" y="34"/>
                    <a:pt x="12" y="28"/>
                  </a:cubicBezTo>
                  <a:cubicBezTo>
                    <a:pt x="10" y="21"/>
                    <a:pt x="14" y="15"/>
                    <a:pt x="20" y="13"/>
                  </a:cubicBezTo>
                  <a:cubicBezTo>
                    <a:pt x="26" y="11"/>
                    <a:pt x="33" y="14"/>
                    <a:pt x="35" y="21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8" name="Freeform 9"/>
            <p:cNvSpPr>
              <a:spLocks noEditPoints="1"/>
            </p:cNvSpPr>
            <p:nvPr userDrawn="1"/>
          </p:nvSpPr>
          <p:spPr bwMode="auto">
            <a:xfrm>
              <a:off x="6093" y="1338"/>
              <a:ext cx="78" cy="75"/>
            </a:xfrm>
            <a:custGeom>
              <a:avLst/>
              <a:gdLst>
                <a:gd name="T0" fmla="*/ 31 w 33"/>
                <a:gd name="T1" fmla="*/ 12 h 32"/>
                <a:gd name="T2" fmla="*/ 21 w 33"/>
                <a:gd name="T3" fmla="*/ 30 h 32"/>
                <a:gd name="T4" fmla="*/ 3 w 33"/>
                <a:gd name="T5" fmla="*/ 20 h 32"/>
                <a:gd name="T6" fmla="*/ 12 w 33"/>
                <a:gd name="T7" fmla="*/ 2 h 32"/>
                <a:gd name="T8" fmla="*/ 31 w 33"/>
                <a:gd name="T9" fmla="*/ 12 h 32"/>
                <a:gd name="T10" fmla="*/ 7 w 33"/>
                <a:gd name="T11" fmla="*/ 19 h 32"/>
                <a:gd name="T12" fmla="*/ 20 w 33"/>
                <a:gd name="T13" fmla="*/ 26 h 32"/>
                <a:gd name="T14" fmla="*/ 26 w 33"/>
                <a:gd name="T15" fmla="*/ 13 h 32"/>
                <a:gd name="T16" fmla="*/ 14 w 33"/>
                <a:gd name="T17" fmla="*/ 6 h 32"/>
                <a:gd name="T18" fmla="*/ 7 w 33"/>
                <a:gd name="T19" fmla="*/ 19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3" h="32">
                  <a:moveTo>
                    <a:pt x="31" y="12"/>
                  </a:moveTo>
                  <a:cubicBezTo>
                    <a:pt x="33" y="20"/>
                    <a:pt x="28" y="28"/>
                    <a:pt x="21" y="30"/>
                  </a:cubicBezTo>
                  <a:cubicBezTo>
                    <a:pt x="13" y="32"/>
                    <a:pt x="5" y="28"/>
                    <a:pt x="3" y="20"/>
                  </a:cubicBezTo>
                  <a:cubicBezTo>
                    <a:pt x="0" y="13"/>
                    <a:pt x="5" y="5"/>
                    <a:pt x="12" y="2"/>
                  </a:cubicBezTo>
                  <a:cubicBezTo>
                    <a:pt x="20" y="0"/>
                    <a:pt x="28" y="4"/>
                    <a:pt x="31" y="12"/>
                  </a:cubicBezTo>
                  <a:moveTo>
                    <a:pt x="7" y="19"/>
                  </a:moveTo>
                  <a:cubicBezTo>
                    <a:pt x="8" y="25"/>
                    <a:pt x="14" y="28"/>
                    <a:pt x="20" y="26"/>
                  </a:cubicBezTo>
                  <a:cubicBezTo>
                    <a:pt x="25" y="24"/>
                    <a:pt x="28" y="19"/>
                    <a:pt x="26" y="13"/>
                  </a:cubicBezTo>
                  <a:cubicBezTo>
                    <a:pt x="25" y="8"/>
                    <a:pt x="19" y="5"/>
                    <a:pt x="14" y="6"/>
                  </a:cubicBezTo>
                  <a:cubicBezTo>
                    <a:pt x="8" y="8"/>
                    <a:pt x="5" y="14"/>
                    <a:pt x="7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059739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0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22" presetClass="entr" presetSubtype="1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6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53" presetClass="entr" presetSubtype="1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6" dur="500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7" fill="hold">
                          <p:stCondLst>
                            <p:cond delay="indefinite"/>
                          </p:stCondLst>
                          <p:childTnLst>
                            <p:par>
                              <p:cTn id="2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9" presetID="53" presetClass="entr" presetSubtype="1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1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3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6" dur="500"/>
                                            <p:tgtEl>
                                              <p:spTgt spid="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7" fill="hold">
                          <p:stCondLst>
                            <p:cond delay="indefinite"/>
                          </p:stCondLst>
                          <p:childTnLst>
                            <p:par>
                              <p:cTn id="3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9" presetID="53" presetClass="entr" presetSubtype="1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1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2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3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4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6" dur="500"/>
                                            <p:tgtEl>
                                              <p:spTgt spid="11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7" fill="hold">
                          <p:stCondLst>
                            <p:cond delay="indefinite"/>
                          </p:stCondLst>
                          <p:childTnLst>
                            <p:par>
                              <p:cTn id="4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9" presetID="53" presetClass="entr" presetSubtype="1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1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2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3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4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6" dur="500"/>
                                            <p:tgtEl>
                                              <p:spTgt spid="1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7" presetID="10" presetClass="entr" presetSubtype="0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9" dur="2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0" presetID="35" presetClass="path" presetSubtype="0" accel="40000" fill="hold" nodeType="withEffect" p14:presetBounceEnd="48000">
                                      <p:stCondLst>
                                        <p:cond delay="800"/>
                                      </p:stCondLst>
                                      <p:childTnLst>
                                        <p:animMotion origin="layout" path="M -0.08108 2.34568E-6 L -5.55556E-7 2.34568E-6 " pathEditMode="relative" rAng="0" ptsTypes="AA" p14:bounceEnd="48000">
                                          <p:cBhvr>
                                            <p:cTn id="61" dur="4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045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8" grpId="0" animBg="1"/>
          <p:bldP spid="3" grpId="0" build="p">
            <p:tmplLst>
              <p:tmpl lvl="1">
                <p:tnLst>
                  <p:par>
                    <p:cTn presetID="10" presetClass="entr" presetSubtype="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3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500"/>
                            <p:tgtEl>
                              <p:spTgt spid="3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  <p:bldP spid="7" grpId="0"/>
          <p:bldP spid="10" grpId="0">
            <p:tmplLst>
              <p:tmpl>
                <p:tnLst>
                  <p:par>
                    <p:cTn presetID="10" presetClass="entr" presetSubtype="0" fill="hold" nodeType="withEffect">
                      <p:stCondLst>
                        <p:cond delay="50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500"/>
                            <p:tgtEl>
                              <p:spTgt spid="10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  <p:bldP spid="11" grpId="0" build="p">
            <p:tmplLst>
              <p:tmpl lvl="1">
                <p:tnLst>
                  <p:par>
                    <p:cTn presetID="10" presetClass="entr" presetSubtype="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500"/>
                            <p:tgtEl>
                              <p:spTgt spid="11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  <p:bldP spid="12" grpId="0" build="p">
            <p:tmplLst>
              <p:tmpl lvl="1">
                <p:tnLst>
                  <p:par>
                    <p:cTn presetID="10" presetClass="entr" presetSubtype="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2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500"/>
                            <p:tgtEl>
                              <p:spTgt spid="12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  <p:bldP spid="17" grpId="0" build="p">
            <p:tmplLst>
              <p:tmpl lvl="1">
                <p:tnLst>
                  <p:par>
                    <p:cTn presetID="10" presetClass="entr" presetSubtype="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500"/>
                            <p:tgtEl>
                              <p:spTgt spid="17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0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22" presetClass="entr" presetSubtype="1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6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53" presetClass="entr" presetSubtype="1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6" dur="500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7" fill="hold">
                          <p:stCondLst>
                            <p:cond delay="indefinite"/>
                          </p:stCondLst>
                          <p:childTnLst>
                            <p:par>
                              <p:cTn id="2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9" presetID="53" presetClass="entr" presetSubtype="1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1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3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6" dur="500"/>
                                            <p:tgtEl>
                                              <p:spTgt spid="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7" fill="hold">
                          <p:stCondLst>
                            <p:cond delay="indefinite"/>
                          </p:stCondLst>
                          <p:childTnLst>
                            <p:par>
                              <p:cTn id="3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9" presetID="53" presetClass="entr" presetSubtype="1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1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2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3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4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6" dur="500"/>
                                            <p:tgtEl>
                                              <p:spTgt spid="11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7" fill="hold">
                          <p:stCondLst>
                            <p:cond delay="indefinite"/>
                          </p:stCondLst>
                          <p:childTnLst>
                            <p:par>
                              <p:cTn id="4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9" presetID="53" presetClass="entr" presetSubtype="1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1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2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3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4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6" dur="500"/>
                                            <p:tgtEl>
                                              <p:spTgt spid="1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7" presetID="10" presetClass="entr" presetSubtype="0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9" dur="2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0" presetID="35" presetClass="path" presetSubtype="0" accel="40000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Motion origin="layout" path="M -0.08108 2.34568E-6 L -5.55556E-7 2.34568E-6 " pathEditMode="relative" rAng="0" ptsTypes="AA">
                                          <p:cBhvr>
                                            <p:cTn id="61" dur="4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045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8" grpId="0" animBg="1"/>
          <p:bldP spid="3" grpId="0" build="p">
            <p:tmplLst>
              <p:tmpl lvl="1">
                <p:tnLst>
                  <p:par>
                    <p:cTn presetID="10" presetClass="entr" presetSubtype="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3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500"/>
                            <p:tgtEl>
                              <p:spTgt spid="3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  <p:bldP spid="7" grpId="0"/>
          <p:bldP spid="10" grpId="0">
            <p:tmplLst>
              <p:tmpl>
                <p:tnLst>
                  <p:par>
                    <p:cTn presetID="10" presetClass="entr" presetSubtype="0" fill="hold" nodeType="withEffect">
                      <p:stCondLst>
                        <p:cond delay="50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500"/>
                            <p:tgtEl>
                              <p:spTgt spid="10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  <p:bldP spid="11" grpId="0" build="p">
            <p:tmplLst>
              <p:tmpl lvl="1">
                <p:tnLst>
                  <p:par>
                    <p:cTn presetID="10" presetClass="entr" presetSubtype="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500"/>
                            <p:tgtEl>
                              <p:spTgt spid="11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  <p:bldP spid="12" grpId="0" build="p">
            <p:tmplLst>
              <p:tmpl lvl="1">
                <p:tnLst>
                  <p:par>
                    <p:cTn presetID="10" presetClass="entr" presetSubtype="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2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500"/>
                            <p:tgtEl>
                              <p:spTgt spid="12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  <p:bldP spid="17" grpId="0" build="p">
            <p:tmplLst>
              <p:tmpl lvl="1">
                <p:tnLst>
                  <p:par>
                    <p:cTn presetID="10" presetClass="entr" presetSubtype="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500"/>
                            <p:tgtEl>
                              <p:spTgt spid="17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</p:bldLst>
      </p:timing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Info 5 Lines - Magenta - Dark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200025" y="195265"/>
            <a:ext cx="4368800" cy="18226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200025" y="2179229"/>
            <a:ext cx="4368800" cy="276901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 userDrawn="1">
            <p:ph idx="1"/>
          </p:nvPr>
        </p:nvSpPr>
        <p:spPr>
          <a:xfrm>
            <a:off x="630301" y="2860158"/>
            <a:ext cx="3755571" cy="369794"/>
          </a:xfrm>
        </p:spPr>
        <p:txBody>
          <a:bodyPr anchor="ctr" anchorCtr="0"/>
          <a:lstStyle/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Picture Placeholder 23"/>
          <p:cNvSpPr>
            <a:spLocks noGrp="1"/>
          </p:cNvSpPr>
          <p:nvPr userDrawn="1">
            <p:ph type="pic" sz="quarter" idx="14"/>
          </p:nvPr>
        </p:nvSpPr>
        <p:spPr>
          <a:xfrm>
            <a:off x="4653976" y="195264"/>
            <a:ext cx="4288889" cy="445798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10" name="Text Placeholder 9"/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400049" y="195264"/>
            <a:ext cx="4168775" cy="1689598"/>
          </a:xfrm>
        </p:spPr>
        <p:txBody>
          <a:bodyPr anchor="t" anchorCtr="0">
            <a:noAutofit/>
          </a:bodyPr>
          <a:lstStyle>
            <a:lvl1pPr marL="0" indent="0">
              <a:buNone/>
              <a:defRPr sz="5400" cap="all" baseline="0">
                <a:latin typeface="+mj-lt"/>
              </a:defRPr>
            </a:lvl1pPr>
          </a:lstStyle>
          <a:p>
            <a:pPr lvl="0"/>
            <a:r>
              <a:rPr lang="en-US" dirty="0"/>
              <a:t>Insert name</a:t>
            </a:r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339" y="2955851"/>
            <a:ext cx="168478" cy="168478"/>
          </a:xfrm>
          <a:prstGeom prst="rect">
            <a:avLst/>
          </a:prstGeom>
        </p:spPr>
      </p:pic>
      <p:sp>
        <p:nvSpPr>
          <p:cNvPr id="11" name="Content Placeholder 2"/>
          <p:cNvSpPr>
            <a:spLocks noGrp="1"/>
          </p:cNvSpPr>
          <p:nvPr>
            <p:ph idx="16"/>
          </p:nvPr>
        </p:nvSpPr>
        <p:spPr>
          <a:xfrm>
            <a:off x="630301" y="3367448"/>
            <a:ext cx="3755571" cy="369794"/>
          </a:xfrm>
        </p:spPr>
        <p:txBody>
          <a:bodyPr anchor="ctr" anchorCtr="0"/>
          <a:lstStyle/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7"/>
          </p:nvPr>
        </p:nvSpPr>
        <p:spPr>
          <a:xfrm>
            <a:off x="630301" y="3874739"/>
            <a:ext cx="3755571" cy="369794"/>
          </a:xfrm>
        </p:spPr>
        <p:txBody>
          <a:bodyPr anchor="ctr" anchorCtr="0"/>
          <a:lstStyle/>
          <a:p>
            <a:pPr lvl="0"/>
            <a:r>
              <a:rPr lang="en-US"/>
              <a:t>Edit Master text styles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339" y="3465699"/>
            <a:ext cx="168478" cy="16847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339" y="3981088"/>
            <a:ext cx="168478" cy="168478"/>
          </a:xfrm>
          <a:prstGeom prst="rect">
            <a:avLst/>
          </a:prstGeom>
        </p:spPr>
      </p:pic>
      <p:grpSp>
        <p:nvGrpSpPr>
          <p:cNvPr id="6" name="Group 5"/>
          <p:cNvGrpSpPr>
            <a:grpSpLocks noChangeAspect="1"/>
          </p:cNvGrpSpPr>
          <p:nvPr userDrawn="1"/>
        </p:nvGrpSpPr>
        <p:grpSpPr bwMode="auto">
          <a:xfrm>
            <a:off x="3620140" y="1524426"/>
            <a:ext cx="875082" cy="769468"/>
            <a:chOff x="6077" y="1319"/>
            <a:chExt cx="290" cy="255"/>
          </a:xfrm>
        </p:grpSpPr>
        <p:sp>
          <p:nvSpPr>
            <p:cNvPr id="20" name="Freeform 6"/>
            <p:cNvSpPr>
              <a:spLocks noEditPoints="1"/>
            </p:cNvSpPr>
            <p:nvPr userDrawn="1"/>
          </p:nvSpPr>
          <p:spPr bwMode="auto">
            <a:xfrm>
              <a:off x="6176" y="1383"/>
              <a:ext cx="191" cy="191"/>
            </a:xfrm>
            <a:custGeom>
              <a:avLst/>
              <a:gdLst>
                <a:gd name="T0" fmla="*/ 21 w 81"/>
                <a:gd name="T1" fmla="*/ 4 h 81"/>
                <a:gd name="T2" fmla="*/ 20 w 81"/>
                <a:gd name="T3" fmla="*/ 7 h 81"/>
                <a:gd name="T4" fmla="*/ 22 w 81"/>
                <a:gd name="T5" fmla="*/ 14 h 81"/>
                <a:gd name="T6" fmla="*/ 21 w 81"/>
                <a:gd name="T7" fmla="*/ 18 h 81"/>
                <a:gd name="T8" fmla="*/ 17 w 81"/>
                <a:gd name="T9" fmla="*/ 22 h 81"/>
                <a:gd name="T10" fmla="*/ 13 w 81"/>
                <a:gd name="T11" fmla="*/ 24 h 81"/>
                <a:gd name="T12" fmla="*/ 6 w 81"/>
                <a:gd name="T13" fmla="*/ 22 h 81"/>
                <a:gd name="T14" fmla="*/ 3 w 81"/>
                <a:gd name="T15" fmla="*/ 24 h 81"/>
                <a:gd name="T16" fmla="*/ 0 w 81"/>
                <a:gd name="T17" fmla="*/ 39 h 81"/>
                <a:gd name="T18" fmla="*/ 1 w 81"/>
                <a:gd name="T19" fmla="*/ 41 h 81"/>
                <a:gd name="T20" fmla="*/ 9 w 81"/>
                <a:gd name="T21" fmla="*/ 43 h 81"/>
                <a:gd name="T22" fmla="*/ 11 w 81"/>
                <a:gd name="T23" fmla="*/ 46 h 81"/>
                <a:gd name="T24" fmla="*/ 13 w 81"/>
                <a:gd name="T25" fmla="*/ 52 h 81"/>
                <a:gd name="T26" fmla="*/ 12 w 81"/>
                <a:gd name="T27" fmla="*/ 56 h 81"/>
                <a:gd name="T28" fmla="*/ 7 w 81"/>
                <a:gd name="T29" fmla="*/ 61 h 81"/>
                <a:gd name="T30" fmla="*/ 7 w 81"/>
                <a:gd name="T31" fmla="*/ 64 h 81"/>
                <a:gd name="T32" fmla="*/ 19 w 81"/>
                <a:gd name="T33" fmla="*/ 75 h 81"/>
                <a:gd name="T34" fmla="*/ 22 w 81"/>
                <a:gd name="T35" fmla="*/ 74 h 81"/>
                <a:gd name="T36" fmla="*/ 27 w 81"/>
                <a:gd name="T37" fmla="*/ 69 h 81"/>
                <a:gd name="T38" fmla="*/ 30 w 81"/>
                <a:gd name="T39" fmla="*/ 68 h 81"/>
                <a:gd name="T40" fmla="*/ 35 w 81"/>
                <a:gd name="T41" fmla="*/ 70 h 81"/>
                <a:gd name="T42" fmla="*/ 40 w 81"/>
                <a:gd name="T43" fmla="*/ 72 h 81"/>
                <a:gd name="T44" fmla="*/ 42 w 81"/>
                <a:gd name="T45" fmla="*/ 79 h 81"/>
                <a:gd name="T46" fmla="*/ 44 w 81"/>
                <a:gd name="T47" fmla="*/ 81 h 81"/>
                <a:gd name="T48" fmla="*/ 59 w 81"/>
                <a:gd name="T49" fmla="*/ 76 h 81"/>
                <a:gd name="T50" fmla="*/ 61 w 81"/>
                <a:gd name="T51" fmla="*/ 73 h 81"/>
                <a:gd name="T52" fmla="*/ 59 w 81"/>
                <a:gd name="T53" fmla="*/ 66 h 81"/>
                <a:gd name="T54" fmla="*/ 60 w 81"/>
                <a:gd name="T55" fmla="*/ 63 h 81"/>
                <a:gd name="T56" fmla="*/ 64 w 81"/>
                <a:gd name="T57" fmla="*/ 58 h 81"/>
                <a:gd name="T58" fmla="*/ 68 w 81"/>
                <a:gd name="T59" fmla="*/ 57 h 81"/>
                <a:gd name="T60" fmla="*/ 75 w 81"/>
                <a:gd name="T61" fmla="*/ 58 h 81"/>
                <a:gd name="T62" fmla="*/ 77 w 81"/>
                <a:gd name="T63" fmla="*/ 57 h 81"/>
                <a:gd name="T64" fmla="*/ 81 w 81"/>
                <a:gd name="T65" fmla="*/ 42 h 81"/>
                <a:gd name="T66" fmla="*/ 79 w 81"/>
                <a:gd name="T67" fmla="*/ 39 h 81"/>
                <a:gd name="T68" fmla="*/ 72 w 81"/>
                <a:gd name="T69" fmla="*/ 37 h 81"/>
                <a:gd name="T70" fmla="*/ 69 w 81"/>
                <a:gd name="T71" fmla="*/ 35 h 81"/>
                <a:gd name="T72" fmla="*/ 68 w 81"/>
                <a:gd name="T73" fmla="*/ 29 h 81"/>
                <a:gd name="T74" fmla="*/ 68 w 81"/>
                <a:gd name="T75" fmla="*/ 25 h 81"/>
                <a:gd name="T76" fmla="*/ 73 w 81"/>
                <a:gd name="T77" fmla="*/ 20 h 81"/>
                <a:gd name="T78" fmla="*/ 73 w 81"/>
                <a:gd name="T79" fmla="*/ 16 h 81"/>
                <a:gd name="T80" fmla="*/ 62 w 81"/>
                <a:gd name="T81" fmla="*/ 6 h 81"/>
                <a:gd name="T82" fmla="*/ 59 w 81"/>
                <a:gd name="T83" fmla="*/ 6 h 81"/>
                <a:gd name="T84" fmla="*/ 54 w 81"/>
                <a:gd name="T85" fmla="*/ 11 h 81"/>
                <a:gd name="T86" fmla="*/ 51 w 81"/>
                <a:gd name="T87" fmla="*/ 12 h 81"/>
                <a:gd name="T88" fmla="*/ 45 w 81"/>
                <a:gd name="T89" fmla="*/ 11 h 81"/>
                <a:gd name="T90" fmla="*/ 41 w 81"/>
                <a:gd name="T91" fmla="*/ 8 h 81"/>
                <a:gd name="T92" fmla="*/ 39 w 81"/>
                <a:gd name="T93" fmla="*/ 1 h 81"/>
                <a:gd name="T94" fmla="*/ 36 w 81"/>
                <a:gd name="T95" fmla="*/ 0 h 81"/>
                <a:gd name="T96" fmla="*/ 21 w 81"/>
                <a:gd name="T97" fmla="*/ 4 h 81"/>
                <a:gd name="T98" fmla="*/ 59 w 81"/>
                <a:gd name="T99" fmla="*/ 34 h 81"/>
                <a:gd name="T100" fmla="*/ 46 w 81"/>
                <a:gd name="T101" fmla="*/ 60 h 81"/>
                <a:gd name="T102" fmla="*/ 20 w 81"/>
                <a:gd name="T103" fmla="*/ 46 h 81"/>
                <a:gd name="T104" fmla="*/ 34 w 81"/>
                <a:gd name="T105" fmla="*/ 21 h 81"/>
                <a:gd name="T106" fmla="*/ 59 w 81"/>
                <a:gd name="T107" fmla="*/ 34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81" h="81">
                  <a:moveTo>
                    <a:pt x="21" y="4"/>
                  </a:moveTo>
                  <a:cubicBezTo>
                    <a:pt x="20" y="5"/>
                    <a:pt x="20" y="6"/>
                    <a:pt x="20" y="7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22" y="15"/>
                    <a:pt x="22" y="17"/>
                    <a:pt x="21" y="18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6" y="23"/>
                    <a:pt x="14" y="24"/>
                    <a:pt x="13" y="24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5" y="22"/>
                    <a:pt x="4" y="22"/>
                    <a:pt x="3" y="24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0"/>
                    <a:pt x="0" y="41"/>
                    <a:pt x="1" y="41"/>
                  </a:cubicBezTo>
                  <a:cubicBezTo>
                    <a:pt x="9" y="43"/>
                    <a:pt x="9" y="43"/>
                    <a:pt x="9" y="43"/>
                  </a:cubicBezTo>
                  <a:cubicBezTo>
                    <a:pt x="10" y="43"/>
                    <a:pt x="11" y="44"/>
                    <a:pt x="11" y="46"/>
                  </a:cubicBezTo>
                  <a:cubicBezTo>
                    <a:pt x="13" y="52"/>
                    <a:pt x="13" y="52"/>
                    <a:pt x="13" y="52"/>
                  </a:cubicBezTo>
                  <a:cubicBezTo>
                    <a:pt x="13" y="53"/>
                    <a:pt x="13" y="55"/>
                    <a:pt x="12" y="56"/>
                  </a:cubicBezTo>
                  <a:cubicBezTo>
                    <a:pt x="7" y="61"/>
                    <a:pt x="7" y="61"/>
                    <a:pt x="7" y="61"/>
                  </a:cubicBezTo>
                  <a:cubicBezTo>
                    <a:pt x="7" y="62"/>
                    <a:pt x="7" y="63"/>
                    <a:pt x="7" y="64"/>
                  </a:cubicBezTo>
                  <a:cubicBezTo>
                    <a:pt x="19" y="75"/>
                    <a:pt x="19" y="75"/>
                    <a:pt x="19" y="75"/>
                  </a:cubicBezTo>
                  <a:cubicBezTo>
                    <a:pt x="20" y="75"/>
                    <a:pt x="21" y="75"/>
                    <a:pt x="22" y="74"/>
                  </a:cubicBezTo>
                  <a:cubicBezTo>
                    <a:pt x="27" y="69"/>
                    <a:pt x="27" y="69"/>
                    <a:pt x="27" y="69"/>
                  </a:cubicBezTo>
                  <a:cubicBezTo>
                    <a:pt x="28" y="68"/>
                    <a:pt x="29" y="68"/>
                    <a:pt x="30" y="68"/>
                  </a:cubicBezTo>
                  <a:cubicBezTo>
                    <a:pt x="31" y="69"/>
                    <a:pt x="34" y="69"/>
                    <a:pt x="35" y="70"/>
                  </a:cubicBezTo>
                  <a:cubicBezTo>
                    <a:pt x="36" y="70"/>
                    <a:pt x="39" y="71"/>
                    <a:pt x="40" y="72"/>
                  </a:cubicBezTo>
                  <a:cubicBezTo>
                    <a:pt x="42" y="79"/>
                    <a:pt x="42" y="79"/>
                    <a:pt x="42" y="79"/>
                  </a:cubicBezTo>
                  <a:cubicBezTo>
                    <a:pt x="42" y="80"/>
                    <a:pt x="43" y="81"/>
                    <a:pt x="44" y="81"/>
                  </a:cubicBezTo>
                  <a:cubicBezTo>
                    <a:pt x="59" y="76"/>
                    <a:pt x="59" y="76"/>
                    <a:pt x="59" y="76"/>
                  </a:cubicBezTo>
                  <a:cubicBezTo>
                    <a:pt x="60" y="76"/>
                    <a:pt x="61" y="74"/>
                    <a:pt x="61" y="73"/>
                  </a:cubicBezTo>
                  <a:cubicBezTo>
                    <a:pt x="59" y="66"/>
                    <a:pt x="59" y="66"/>
                    <a:pt x="59" y="66"/>
                  </a:cubicBezTo>
                  <a:cubicBezTo>
                    <a:pt x="58" y="65"/>
                    <a:pt x="59" y="64"/>
                    <a:pt x="60" y="63"/>
                  </a:cubicBezTo>
                  <a:cubicBezTo>
                    <a:pt x="64" y="58"/>
                    <a:pt x="64" y="58"/>
                    <a:pt x="64" y="58"/>
                  </a:cubicBezTo>
                  <a:cubicBezTo>
                    <a:pt x="65" y="57"/>
                    <a:pt x="66" y="56"/>
                    <a:pt x="68" y="57"/>
                  </a:cubicBezTo>
                  <a:cubicBezTo>
                    <a:pt x="75" y="58"/>
                    <a:pt x="75" y="58"/>
                    <a:pt x="75" y="58"/>
                  </a:cubicBezTo>
                  <a:cubicBezTo>
                    <a:pt x="76" y="59"/>
                    <a:pt x="77" y="58"/>
                    <a:pt x="77" y="57"/>
                  </a:cubicBezTo>
                  <a:cubicBezTo>
                    <a:pt x="81" y="42"/>
                    <a:pt x="81" y="42"/>
                    <a:pt x="81" y="42"/>
                  </a:cubicBezTo>
                  <a:cubicBezTo>
                    <a:pt x="81" y="40"/>
                    <a:pt x="80" y="39"/>
                    <a:pt x="79" y="39"/>
                  </a:cubicBezTo>
                  <a:cubicBezTo>
                    <a:pt x="72" y="37"/>
                    <a:pt x="72" y="37"/>
                    <a:pt x="72" y="37"/>
                  </a:cubicBezTo>
                  <a:cubicBezTo>
                    <a:pt x="71" y="37"/>
                    <a:pt x="70" y="36"/>
                    <a:pt x="69" y="35"/>
                  </a:cubicBezTo>
                  <a:cubicBezTo>
                    <a:pt x="68" y="29"/>
                    <a:pt x="68" y="29"/>
                    <a:pt x="68" y="29"/>
                  </a:cubicBezTo>
                  <a:cubicBezTo>
                    <a:pt x="67" y="27"/>
                    <a:pt x="67" y="26"/>
                    <a:pt x="68" y="25"/>
                  </a:cubicBezTo>
                  <a:cubicBezTo>
                    <a:pt x="73" y="20"/>
                    <a:pt x="73" y="20"/>
                    <a:pt x="73" y="20"/>
                  </a:cubicBezTo>
                  <a:cubicBezTo>
                    <a:pt x="74" y="19"/>
                    <a:pt x="74" y="17"/>
                    <a:pt x="73" y="16"/>
                  </a:cubicBezTo>
                  <a:cubicBezTo>
                    <a:pt x="62" y="6"/>
                    <a:pt x="62" y="6"/>
                    <a:pt x="62" y="6"/>
                  </a:cubicBezTo>
                  <a:cubicBezTo>
                    <a:pt x="61" y="5"/>
                    <a:pt x="60" y="5"/>
                    <a:pt x="59" y="6"/>
                  </a:cubicBezTo>
                  <a:cubicBezTo>
                    <a:pt x="54" y="11"/>
                    <a:pt x="54" y="11"/>
                    <a:pt x="54" y="11"/>
                  </a:cubicBezTo>
                  <a:cubicBezTo>
                    <a:pt x="53" y="12"/>
                    <a:pt x="51" y="13"/>
                    <a:pt x="51" y="12"/>
                  </a:cubicBezTo>
                  <a:cubicBezTo>
                    <a:pt x="50" y="12"/>
                    <a:pt x="46" y="11"/>
                    <a:pt x="45" y="11"/>
                  </a:cubicBezTo>
                  <a:cubicBezTo>
                    <a:pt x="44" y="11"/>
                    <a:pt x="41" y="9"/>
                    <a:pt x="41" y="8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39" y="0"/>
                    <a:pt x="37" y="0"/>
                    <a:pt x="36" y="0"/>
                  </a:cubicBezTo>
                  <a:lnTo>
                    <a:pt x="21" y="4"/>
                  </a:lnTo>
                  <a:close/>
                  <a:moveTo>
                    <a:pt x="59" y="34"/>
                  </a:moveTo>
                  <a:cubicBezTo>
                    <a:pt x="63" y="45"/>
                    <a:pt x="56" y="56"/>
                    <a:pt x="46" y="60"/>
                  </a:cubicBezTo>
                  <a:cubicBezTo>
                    <a:pt x="35" y="63"/>
                    <a:pt x="24" y="57"/>
                    <a:pt x="20" y="46"/>
                  </a:cubicBezTo>
                  <a:cubicBezTo>
                    <a:pt x="17" y="35"/>
                    <a:pt x="23" y="24"/>
                    <a:pt x="34" y="21"/>
                  </a:cubicBezTo>
                  <a:cubicBezTo>
                    <a:pt x="45" y="18"/>
                    <a:pt x="56" y="24"/>
                    <a:pt x="59" y="3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1" name="Freeform 7"/>
            <p:cNvSpPr>
              <a:spLocks noEditPoints="1"/>
            </p:cNvSpPr>
            <p:nvPr userDrawn="1"/>
          </p:nvSpPr>
          <p:spPr bwMode="auto">
            <a:xfrm>
              <a:off x="6211" y="1418"/>
              <a:ext cx="118" cy="118"/>
            </a:xfrm>
            <a:custGeom>
              <a:avLst/>
              <a:gdLst>
                <a:gd name="T0" fmla="*/ 46 w 50"/>
                <a:gd name="T1" fmla="*/ 19 h 50"/>
                <a:gd name="T2" fmla="*/ 31 w 50"/>
                <a:gd name="T3" fmla="*/ 47 h 50"/>
                <a:gd name="T4" fmla="*/ 3 w 50"/>
                <a:gd name="T5" fmla="*/ 32 h 50"/>
                <a:gd name="T6" fmla="*/ 18 w 50"/>
                <a:gd name="T7" fmla="*/ 4 h 50"/>
                <a:gd name="T8" fmla="*/ 46 w 50"/>
                <a:gd name="T9" fmla="*/ 19 h 50"/>
                <a:gd name="T10" fmla="*/ 10 w 50"/>
                <a:gd name="T11" fmla="*/ 30 h 50"/>
                <a:gd name="T12" fmla="*/ 29 w 50"/>
                <a:gd name="T13" fmla="*/ 41 h 50"/>
                <a:gd name="T14" fmla="*/ 40 w 50"/>
                <a:gd name="T15" fmla="*/ 21 h 50"/>
                <a:gd name="T16" fmla="*/ 20 w 50"/>
                <a:gd name="T17" fmla="*/ 10 h 50"/>
                <a:gd name="T18" fmla="*/ 10 w 50"/>
                <a:gd name="T19" fmla="*/ 3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0" h="50">
                  <a:moveTo>
                    <a:pt x="46" y="19"/>
                  </a:moveTo>
                  <a:cubicBezTo>
                    <a:pt x="50" y="31"/>
                    <a:pt x="43" y="43"/>
                    <a:pt x="31" y="47"/>
                  </a:cubicBezTo>
                  <a:cubicBezTo>
                    <a:pt x="20" y="50"/>
                    <a:pt x="7" y="44"/>
                    <a:pt x="3" y="32"/>
                  </a:cubicBezTo>
                  <a:cubicBezTo>
                    <a:pt x="0" y="20"/>
                    <a:pt x="7" y="7"/>
                    <a:pt x="18" y="4"/>
                  </a:cubicBezTo>
                  <a:cubicBezTo>
                    <a:pt x="30" y="0"/>
                    <a:pt x="43" y="7"/>
                    <a:pt x="46" y="19"/>
                  </a:cubicBezTo>
                  <a:moveTo>
                    <a:pt x="10" y="30"/>
                  </a:moveTo>
                  <a:cubicBezTo>
                    <a:pt x="12" y="38"/>
                    <a:pt x="21" y="43"/>
                    <a:pt x="29" y="41"/>
                  </a:cubicBezTo>
                  <a:cubicBezTo>
                    <a:pt x="38" y="38"/>
                    <a:pt x="43" y="29"/>
                    <a:pt x="40" y="21"/>
                  </a:cubicBezTo>
                  <a:cubicBezTo>
                    <a:pt x="38" y="12"/>
                    <a:pt x="29" y="8"/>
                    <a:pt x="20" y="10"/>
                  </a:cubicBezTo>
                  <a:cubicBezTo>
                    <a:pt x="12" y="13"/>
                    <a:pt x="7" y="21"/>
                    <a:pt x="10" y="30"/>
                  </a:cubicBezTo>
                </a:path>
              </a:pathLst>
            </a:custGeom>
            <a:solidFill>
              <a:srgbClr val="0073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2" name="Freeform 8"/>
            <p:cNvSpPr>
              <a:spLocks noEditPoints="1"/>
            </p:cNvSpPr>
            <p:nvPr userDrawn="1"/>
          </p:nvSpPr>
          <p:spPr bwMode="auto">
            <a:xfrm>
              <a:off x="6077" y="1319"/>
              <a:ext cx="113" cy="113"/>
            </a:xfrm>
            <a:custGeom>
              <a:avLst/>
              <a:gdLst>
                <a:gd name="T0" fmla="*/ 13 w 48"/>
                <a:gd name="T1" fmla="*/ 3 h 48"/>
                <a:gd name="T2" fmla="*/ 12 w 48"/>
                <a:gd name="T3" fmla="*/ 5 h 48"/>
                <a:gd name="T4" fmla="*/ 13 w 48"/>
                <a:gd name="T5" fmla="*/ 9 h 48"/>
                <a:gd name="T6" fmla="*/ 12 w 48"/>
                <a:gd name="T7" fmla="*/ 11 h 48"/>
                <a:gd name="T8" fmla="*/ 10 w 48"/>
                <a:gd name="T9" fmla="*/ 14 h 48"/>
                <a:gd name="T10" fmla="*/ 8 w 48"/>
                <a:gd name="T11" fmla="*/ 14 h 48"/>
                <a:gd name="T12" fmla="*/ 4 w 48"/>
                <a:gd name="T13" fmla="*/ 13 h 48"/>
                <a:gd name="T14" fmla="*/ 2 w 48"/>
                <a:gd name="T15" fmla="*/ 14 h 48"/>
                <a:gd name="T16" fmla="*/ 0 w 48"/>
                <a:gd name="T17" fmla="*/ 23 h 48"/>
                <a:gd name="T18" fmla="*/ 1 w 48"/>
                <a:gd name="T19" fmla="*/ 25 h 48"/>
                <a:gd name="T20" fmla="*/ 5 w 48"/>
                <a:gd name="T21" fmla="*/ 26 h 48"/>
                <a:gd name="T22" fmla="*/ 7 w 48"/>
                <a:gd name="T23" fmla="*/ 27 h 48"/>
                <a:gd name="T24" fmla="*/ 8 w 48"/>
                <a:gd name="T25" fmla="*/ 31 h 48"/>
                <a:gd name="T26" fmla="*/ 7 w 48"/>
                <a:gd name="T27" fmla="*/ 33 h 48"/>
                <a:gd name="T28" fmla="*/ 4 w 48"/>
                <a:gd name="T29" fmla="*/ 36 h 48"/>
                <a:gd name="T30" fmla="*/ 5 w 48"/>
                <a:gd name="T31" fmla="*/ 38 h 48"/>
                <a:gd name="T32" fmla="*/ 11 w 48"/>
                <a:gd name="T33" fmla="*/ 44 h 48"/>
                <a:gd name="T34" fmla="*/ 13 w 48"/>
                <a:gd name="T35" fmla="*/ 44 h 48"/>
                <a:gd name="T36" fmla="*/ 16 w 48"/>
                <a:gd name="T37" fmla="*/ 41 h 48"/>
                <a:gd name="T38" fmla="*/ 18 w 48"/>
                <a:gd name="T39" fmla="*/ 41 h 48"/>
                <a:gd name="T40" fmla="*/ 21 w 48"/>
                <a:gd name="T41" fmla="*/ 41 h 48"/>
                <a:gd name="T42" fmla="*/ 23 w 48"/>
                <a:gd name="T43" fmla="*/ 43 h 48"/>
                <a:gd name="T44" fmla="*/ 25 w 48"/>
                <a:gd name="T45" fmla="*/ 47 h 48"/>
                <a:gd name="T46" fmla="*/ 26 w 48"/>
                <a:gd name="T47" fmla="*/ 48 h 48"/>
                <a:gd name="T48" fmla="*/ 35 w 48"/>
                <a:gd name="T49" fmla="*/ 45 h 48"/>
                <a:gd name="T50" fmla="*/ 36 w 48"/>
                <a:gd name="T51" fmla="*/ 44 h 48"/>
                <a:gd name="T52" fmla="*/ 35 w 48"/>
                <a:gd name="T53" fmla="*/ 39 h 48"/>
                <a:gd name="T54" fmla="*/ 35 w 48"/>
                <a:gd name="T55" fmla="*/ 37 h 48"/>
                <a:gd name="T56" fmla="*/ 38 w 48"/>
                <a:gd name="T57" fmla="*/ 35 h 48"/>
                <a:gd name="T58" fmla="*/ 40 w 48"/>
                <a:gd name="T59" fmla="*/ 34 h 48"/>
                <a:gd name="T60" fmla="*/ 44 w 48"/>
                <a:gd name="T61" fmla="*/ 35 h 48"/>
                <a:gd name="T62" fmla="*/ 46 w 48"/>
                <a:gd name="T63" fmla="*/ 34 h 48"/>
                <a:gd name="T64" fmla="*/ 48 w 48"/>
                <a:gd name="T65" fmla="*/ 25 h 48"/>
                <a:gd name="T66" fmla="*/ 47 w 48"/>
                <a:gd name="T67" fmla="*/ 23 h 48"/>
                <a:gd name="T68" fmla="*/ 43 w 48"/>
                <a:gd name="T69" fmla="*/ 22 h 48"/>
                <a:gd name="T70" fmla="*/ 41 w 48"/>
                <a:gd name="T71" fmla="*/ 21 h 48"/>
                <a:gd name="T72" fmla="*/ 40 w 48"/>
                <a:gd name="T73" fmla="*/ 17 h 48"/>
                <a:gd name="T74" fmla="*/ 40 w 48"/>
                <a:gd name="T75" fmla="*/ 15 h 48"/>
                <a:gd name="T76" fmla="*/ 43 w 48"/>
                <a:gd name="T77" fmla="*/ 12 h 48"/>
                <a:gd name="T78" fmla="*/ 43 w 48"/>
                <a:gd name="T79" fmla="*/ 10 h 48"/>
                <a:gd name="T80" fmla="*/ 37 w 48"/>
                <a:gd name="T81" fmla="*/ 4 h 48"/>
                <a:gd name="T82" fmla="*/ 35 w 48"/>
                <a:gd name="T83" fmla="*/ 4 h 48"/>
                <a:gd name="T84" fmla="*/ 32 w 48"/>
                <a:gd name="T85" fmla="*/ 7 h 48"/>
                <a:gd name="T86" fmla="*/ 30 w 48"/>
                <a:gd name="T87" fmla="*/ 8 h 48"/>
                <a:gd name="T88" fmla="*/ 27 w 48"/>
                <a:gd name="T89" fmla="*/ 7 h 48"/>
                <a:gd name="T90" fmla="*/ 24 w 48"/>
                <a:gd name="T91" fmla="*/ 5 h 48"/>
                <a:gd name="T92" fmla="*/ 23 w 48"/>
                <a:gd name="T93" fmla="*/ 1 h 48"/>
                <a:gd name="T94" fmla="*/ 21 w 48"/>
                <a:gd name="T95" fmla="*/ 0 h 48"/>
                <a:gd name="T96" fmla="*/ 13 w 48"/>
                <a:gd name="T97" fmla="*/ 3 h 48"/>
                <a:gd name="T98" fmla="*/ 35 w 48"/>
                <a:gd name="T99" fmla="*/ 21 h 48"/>
                <a:gd name="T100" fmla="*/ 27 w 48"/>
                <a:gd name="T101" fmla="*/ 36 h 48"/>
                <a:gd name="T102" fmla="*/ 12 w 48"/>
                <a:gd name="T103" fmla="*/ 28 h 48"/>
                <a:gd name="T104" fmla="*/ 20 w 48"/>
                <a:gd name="T105" fmla="*/ 13 h 48"/>
                <a:gd name="T106" fmla="*/ 35 w 48"/>
                <a:gd name="T107" fmla="*/ 21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8" h="48">
                  <a:moveTo>
                    <a:pt x="13" y="3"/>
                  </a:moveTo>
                  <a:cubicBezTo>
                    <a:pt x="12" y="3"/>
                    <a:pt x="12" y="4"/>
                    <a:pt x="12" y="5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3" y="9"/>
                    <a:pt x="13" y="10"/>
                    <a:pt x="12" y="11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9" y="14"/>
                    <a:pt x="9" y="15"/>
                    <a:pt x="8" y="14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3" y="13"/>
                    <a:pt x="2" y="14"/>
                    <a:pt x="2" y="14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4"/>
                    <a:pt x="0" y="25"/>
                    <a:pt x="1" y="25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6" y="26"/>
                    <a:pt x="7" y="27"/>
                    <a:pt x="7" y="27"/>
                  </a:cubicBezTo>
                  <a:cubicBezTo>
                    <a:pt x="8" y="31"/>
                    <a:pt x="8" y="31"/>
                    <a:pt x="8" y="31"/>
                  </a:cubicBezTo>
                  <a:cubicBezTo>
                    <a:pt x="8" y="32"/>
                    <a:pt x="8" y="33"/>
                    <a:pt x="7" y="33"/>
                  </a:cubicBezTo>
                  <a:cubicBezTo>
                    <a:pt x="4" y="36"/>
                    <a:pt x="4" y="36"/>
                    <a:pt x="4" y="36"/>
                  </a:cubicBezTo>
                  <a:cubicBezTo>
                    <a:pt x="4" y="37"/>
                    <a:pt x="4" y="38"/>
                    <a:pt x="5" y="38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2" y="45"/>
                    <a:pt x="13" y="45"/>
                    <a:pt x="13" y="44"/>
                  </a:cubicBezTo>
                  <a:cubicBezTo>
                    <a:pt x="16" y="41"/>
                    <a:pt x="16" y="41"/>
                    <a:pt x="16" y="41"/>
                  </a:cubicBezTo>
                  <a:cubicBezTo>
                    <a:pt x="16" y="41"/>
                    <a:pt x="17" y="40"/>
                    <a:pt x="18" y="41"/>
                  </a:cubicBezTo>
                  <a:cubicBezTo>
                    <a:pt x="18" y="41"/>
                    <a:pt x="20" y="41"/>
                    <a:pt x="21" y="41"/>
                  </a:cubicBezTo>
                  <a:cubicBezTo>
                    <a:pt x="22" y="42"/>
                    <a:pt x="23" y="42"/>
                    <a:pt x="23" y="43"/>
                  </a:cubicBezTo>
                  <a:cubicBezTo>
                    <a:pt x="25" y="47"/>
                    <a:pt x="25" y="47"/>
                    <a:pt x="25" y="47"/>
                  </a:cubicBezTo>
                  <a:cubicBezTo>
                    <a:pt x="25" y="48"/>
                    <a:pt x="26" y="48"/>
                    <a:pt x="26" y="48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6" y="45"/>
                    <a:pt x="36" y="44"/>
                    <a:pt x="36" y="44"/>
                  </a:cubicBezTo>
                  <a:cubicBezTo>
                    <a:pt x="35" y="39"/>
                    <a:pt x="35" y="39"/>
                    <a:pt x="35" y="39"/>
                  </a:cubicBezTo>
                  <a:cubicBezTo>
                    <a:pt x="34" y="39"/>
                    <a:pt x="35" y="38"/>
                    <a:pt x="35" y="37"/>
                  </a:cubicBezTo>
                  <a:cubicBezTo>
                    <a:pt x="38" y="35"/>
                    <a:pt x="38" y="35"/>
                    <a:pt x="38" y="35"/>
                  </a:cubicBezTo>
                  <a:cubicBezTo>
                    <a:pt x="38" y="34"/>
                    <a:pt x="39" y="34"/>
                    <a:pt x="40" y="34"/>
                  </a:cubicBezTo>
                  <a:cubicBezTo>
                    <a:pt x="44" y="35"/>
                    <a:pt x="44" y="35"/>
                    <a:pt x="44" y="35"/>
                  </a:cubicBezTo>
                  <a:cubicBezTo>
                    <a:pt x="45" y="35"/>
                    <a:pt x="45" y="35"/>
                    <a:pt x="46" y="34"/>
                  </a:cubicBezTo>
                  <a:cubicBezTo>
                    <a:pt x="48" y="25"/>
                    <a:pt x="48" y="25"/>
                    <a:pt x="48" y="25"/>
                  </a:cubicBezTo>
                  <a:cubicBezTo>
                    <a:pt x="48" y="24"/>
                    <a:pt x="47" y="24"/>
                    <a:pt x="47" y="23"/>
                  </a:cubicBezTo>
                  <a:cubicBezTo>
                    <a:pt x="43" y="22"/>
                    <a:pt x="43" y="22"/>
                    <a:pt x="43" y="22"/>
                  </a:cubicBezTo>
                  <a:cubicBezTo>
                    <a:pt x="42" y="22"/>
                    <a:pt x="41" y="22"/>
                    <a:pt x="41" y="21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0" y="17"/>
                    <a:pt x="40" y="16"/>
                    <a:pt x="40" y="15"/>
                  </a:cubicBezTo>
                  <a:cubicBezTo>
                    <a:pt x="43" y="12"/>
                    <a:pt x="43" y="12"/>
                    <a:pt x="43" y="12"/>
                  </a:cubicBezTo>
                  <a:cubicBezTo>
                    <a:pt x="44" y="11"/>
                    <a:pt x="44" y="11"/>
                    <a:pt x="43" y="10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6" y="3"/>
                    <a:pt x="35" y="3"/>
                    <a:pt x="35" y="4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1" y="8"/>
                    <a:pt x="30" y="8"/>
                    <a:pt x="30" y="8"/>
                  </a:cubicBezTo>
                  <a:cubicBezTo>
                    <a:pt x="29" y="7"/>
                    <a:pt x="27" y="7"/>
                    <a:pt x="27" y="7"/>
                  </a:cubicBezTo>
                  <a:cubicBezTo>
                    <a:pt x="26" y="7"/>
                    <a:pt x="24" y="6"/>
                    <a:pt x="24" y="5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2" y="0"/>
                    <a:pt x="21" y="0"/>
                  </a:cubicBezTo>
                  <a:lnTo>
                    <a:pt x="13" y="3"/>
                  </a:lnTo>
                  <a:close/>
                  <a:moveTo>
                    <a:pt x="35" y="21"/>
                  </a:moveTo>
                  <a:cubicBezTo>
                    <a:pt x="37" y="27"/>
                    <a:pt x="33" y="34"/>
                    <a:pt x="27" y="36"/>
                  </a:cubicBezTo>
                  <a:cubicBezTo>
                    <a:pt x="21" y="37"/>
                    <a:pt x="14" y="34"/>
                    <a:pt x="12" y="28"/>
                  </a:cubicBezTo>
                  <a:cubicBezTo>
                    <a:pt x="10" y="21"/>
                    <a:pt x="14" y="15"/>
                    <a:pt x="20" y="13"/>
                  </a:cubicBezTo>
                  <a:cubicBezTo>
                    <a:pt x="26" y="11"/>
                    <a:pt x="33" y="14"/>
                    <a:pt x="35" y="21"/>
                  </a:cubicBezTo>
                </a:path>
              </a:pathLst>
            </a:custGeom>
            <a:solidFill>
              <a:srgbClr val="0073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3" name="Freeform 9"/>
            <p:cNvSpPr>
              <a:spLocks noEditPoints="1"/>
            </p:cNvSpPr>
            <p:nvPr userDrawn="1"/>
          </p:nvSpPr>
          <p:spPr bwMode="auto">
            <a:xfrm>
              <a:off x="6093" y="1338"/>
              <a:ext cx="78" cy="75"/>
            </a:xfrm>
            <a:custGeom>
              <a:avLst/>
              <a:gdLst>
                <a:gd name="T0" fmla="*/ 31 w 33"/>
                <a:gd name="T1" fmla="*/ 12 h 32"/>
                <a:gd name="T2" fmla="*/ 21 w 33"/>
                <a:gd name="T3" fmla="*/ 30 h 32"/>
                <a:gd name="T4" fmla="*/ 3 w 33"/>
                <a:gd name="T5" fmla="*/ 20 h 32"/>
                <a:gd name="T6" fmla="*/ 12 w 33"/>
                <a:gd name="T7" fmla="*/ 2 h 32"/>
                <a:gd name="T8" fmla="*/ 31 w 33"/>
                <a:gd name="T9" fmla="*/ 12 h 32"/>
                <a:gd name="T10" fmla="*/ 7 w 33"/>
                <a:gd name="T11" fmla="*/ 19 h 32"/>
                <a:gd name="T12" fmla="*/ 20 w 33"/>
                <a:gd name="T13" fmla="*/ 26 h 32"/>
                <a:gd name="T14" fmla="*/ 26 w 33"/>
                <a:gd name="T15" fmla="*/ 13 h 32"/>
                <a:gd name="T16" fmla="*/ 14 w 33"/>
                <a:gd name="T17" fmla="*/ 6 h 32"/>
                <a:gd name="T18" fmla="*/ 7 w 33"/>
                <a:gd name="T19" fmla="*/ 19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3" h="32">
                  <a:moveTo>
                    <a:pt x="31" y="12"/>
                  </a:moveTo>
                  <a:cubicBezTo>
                    <a:pt x="33" y="20"/>
                    <a:pt x="28" y="28"/>
                    <a:pt x="21" y="30"/>
                  </a:cubicBezTo>
                  <a:cubicBezTo>
                    <a:pt x="13" y="32"/>
                    <a:pt x="5" y="28"/>
                    <a:pt x="3" y="20"/>
                  </a:cubicBezTo>
                  <a:cubicBezTo>
                    <a:pt x="0" y="13"/>
                    <a:pt x="5" y="5"/>
                    <a:pt x="12" y="2"/>
                  </a:cubicBezTo>
                  <a:cubicBezTo>
                    <a:pt x="20" y="0"/>
                    <a:pt x="28" y="4"/>
                    <a:pt x="31" y="12"/>
                  </a:cubicBezTo>
                  <a:moveTo>
                    <a:pt x="7" y="19"/>
                  </a:moveTo>
                  <a:cubicBezTo>
                    <a:pt x="8" y="25"/>
                    <a:pt x="14" y="28"/>
                    <a:pt x="20" y="26"/>
                  </a:cubicBezTo>
                  <a:cubicBezTo>
                    <a:pt x="25" y="24"/>
                    <a:pt x="28" y="19"/>
                    <a:pt x="26" y="13"/>
                  </a:cubicBezTo>
                  <a:cubicBezTo>
                    <a:pt x="25" y="8"/>
                    <a:pt x="19" y="5"/>
                    <a:pt x="14" y="6"/>
                  </a:cubicBezTo>
                  <a:cubicBezTo>
                    <a:pt x="8" y="8"/>
                    <a:pt x="5" y="14"/>
                    <a:pt x="7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17" name="Content Placeholder 2"/>
          <p:cNvSpPr>
            <a:spLocks noGrp="1"/>
          </p:cNvSpPr>
          <p:nvPr>
            <p:ph idx="18"/>
          </p:nvPr>
        </p:nvSpPr>
        <p:spPr>
          <a:xfrm>
            <a:off x="630301" y="2367612"/>
            <a:ext cx="3755571" cy="369794"/>
          </a:xfrm>
        </p:spPr>
        <p:txBody>
          <a:bodyPr anchor="ctr" anchorCtr="0"/>
          <a:lstStyle/>
          <a:p>
            <a:pPr lvl="0"/>
            <a:r>
              <a:rPr lang="en-US"/>
              <a:t>Edit Master text styles</a:t>
            </a: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338" y="2464336"/>
            <a:ext cx="168478" cy="168478"/>
          </a:xfrm>
          <a:prstGeom prst="rect">
            <a:avLst/>
          </a:prstGeom>
        </p:spPr>
      </p:pic>
      <p:sp>
        <p:nvSpPr>
          <p:cNvPr id="19" name="Content Placeholder 2"/>
          <p:cNvSpPr>
            <a:spLocks noGrp="1"/>
          </p:cNvSpPr>
          <p:nvPr>
            <p:ph idx="19"/>
          </p:nvPr>
        </p:nvSpPr>
        <p:spPr>
          <a:xfrm>
            <a:off x="630301" y="4379045"/>
            <a:ext cx="3755571" cy="369794"/>
          </a:xfrm>
        </p:spPr>
        <p:txBody>
          <a:bodyPr anchor="ctr" anchorCtr="0"/>
          <a:lstStyle/>
          <a:p>
            <a:pPr lvl="0"/>
            <a:r>
              <a:rPr lang="en-US"/>
              <a:t>Edit Master text styles</a:t>
            </a:r>
          </a:p>
        </p:txBody>
      </p:sp>
      <p:pic>
        <p:nvPicPr>
          <p:cNvPr id="24" name="Picture 2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339" y="4485394"/>
            <a:ext cx="168478" cy="168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635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0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10" presetClass="entr" presetSubtype="0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2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35" presetClass="path" presetSubtype="0" accel="40000" fill="hold" nodeType="withEffect" p14:presetBounceEnd="48000">
                                      <p:stCondLst>
                                        <p:cond delay="800"/>
                                      </p:stCondLst>
                                      <p:childTnLst>
                                        <p:animMotion origin="layout" path="M -0.08108 2.34568E-6 L 0 2.34568E-6 " pathEditMode="relative" rAng="0" ptsTypes="AA" p14:bounceEnd="48000">
                                          <p:cBhvr>
                                            <p:cTn id="18" dur="4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045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9" presetID="22" presetClass="entr" presetSubtype="1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1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2" fill="hold">
                          <p:stCondLst>
                            <p:cond delay="indefinite"/>
                          </p:stCondLst>
                          <p:childTnLst>
                            <p:par>
                              <p:cTn id="2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4" presetID="53" presetClass="entr" presetSubtype="1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6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8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1" dur="500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2" fill="hold">
                          <p:stCondLst>
                            <p:cond delay="indefinite"/>
                          </p:stCondLst>
                          <p:childTnLst>
                            <p:par>
                              <p:cTn id="3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4" presetID="53" presetClass="entr" presetSubtype="1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6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8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1" dur="500"/>
                                            <p:tgtEl>
                                              <p:spTgt spid="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2" fill="hold">
                          <p:stCondLst>
                            <p:cond delay="indefinite"/>
                          </p:stCondLst>
                          <p:childTnLst>
                            <p:par>
                              <p:cTn id="4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4" presetID="53" presetClass="entr" presetSubtype="1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6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7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8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1" dur="500"/>
                                            <p:tgtEl>
                                              <p:spTgt spid="11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2" fill="hold">
                          <p:stCondLst>
                            <p:cond delay="indefinite"/>
                          </p:stCondLst>
                          <p:childTnLst>
                            <p:par>
                              <p:cTn id="5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4" presetID="53" presetClass="entr" presetSubtype="1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6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7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8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1" dur="500"/>
                                            <p:tgtEl>
                                              <p:spTgt spid="1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2" fill="hold">
                          <p:stCondLst>
                            <p:cond delay="indefinite"/>
                          </p:stCondLst>
                          <p:childTnLst>
                            <p:par>
                              <p:cTn id="6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4" presetID="53" presetClass="entr" presetSubtype="1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6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7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8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1" dur="500"/>
                                            <p:tgtEl>
                                              <p:spTgt spid="19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8" grpId="0" animBg="1"/>
          <p:bldP spid="3" grpId="0" build="p">
            <p:tmplLst>
              <p:tmpl lvl="1">
                <p:tnLst>
                  <p:par>
                    <p:cTn presetID="10" presetClass="entr" presetSubtype="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3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500"/>
                            <p:tgtEl>
                              <p:spTgt spid="3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  <p:bldP spid="7" grpId="0"/>
          <p:bldP spid="10" grpId="0">
            <p:tmplLst>
              <p:tmpl>
                <p:tnLst>
                  <p:par>
                    <p:cTn presetID="10" presetClass="entr" presetSubtype="0" fill="hold" nodeType="withEffect">
                      <p:stCondLst>
                        <p:cond delay="50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500"/>
                            <p:tgtEl>
                              <p:spTgt spid="10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  <p:bldP spid="11" grpId="0" build="p">
            <p:tmplLst>
              <p:tmpl lvl="1">
                <p:tnLst>
                  <p:par>
                    <p:cTn presetID="10" presetClass="entr" presetSubtype="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500"/>
                            <p:tgtEl>
                              <p:spTgt spid="11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  <p:bldP spid="12" grpId="0" build="p">
            <p:tmplLst>
              <p:tmpl lvl="1">
                <p:tnLst>
                  <p:par>
                    <p:cTn presetID="10" presetClass="entr" presetSubtype="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2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500"/>
                            <p:tgtEl>
                              <p:spTgt spid="12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  <p:bldP spid="17" grpId="0" build="p">
            <p:tmplLst>
              <p:tmpl lvl="1">
                <p:tnLst>
                  <p:par>
                    <p:cTn presetID="10" presetClass="entr" presetSubtype="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500"/>
                            <p:tgtEl>
                              <p:spTgt spid="17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  <p:bldP spid="19" grpId="0" build="p">
            <p:tmplLst>
              <p:tmpl lvl="1">
                <p:tnLst>
                  <p:par>
                    <p:cTn presetID="10" presetClass="entr" presetSubtype="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9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500"/>
                            <p:tgtEl>
                              <p:spTgt spid="19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0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10" presetClass="entr" presetSubtype="0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2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35" presetClass="path" presetSubtype="0" accel="40000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Motion origin="layout" path="M -0.08108 2.34568E-6 L 0 2.34568E-6 " pathEditMode="relative" rAng="0" ptsTypes="AA">
                                          <p:cBhvr>
                                            <p:cTn id="18" dur="4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045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9" presetID="22" presetClass="entr" presetSubtype="1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1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2" fill="hold">
                          <p:stCondLst>
                            <p:cond delay="indefinite"/>
                          </p:stCondLst>
                          <p:childTnLst>
                            <p:par>
                              <p:cTn id="2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4" presetID="53" presetClass="entr" presetSubtype="1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6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8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1" dur="500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2" fill="hold">
                          <p:stCondLst>
                            <p:cond delay="indefinite"/>
                          </p:stCondLst>
                          <p:childTnLst>
                            <p:par>
                              <p:cTn id="3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4" presetID="53" presetClass="entr" presetSubtype="1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6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8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1" dur="500"/>
                                            <p:tgtEl>
                                              <p:spTgt spid="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2" fill="hold">
                          <p:stCondLst>
                            <p:cond delay="indefinite"/>
                          </p:stCondLst>
                          <p:childTnLst>
                            <p:par>
                              <p:cTn id="4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4" presetID="53" presetClass="entr" presetSubtype="1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6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7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8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1" dur="500"/>
                                            <p:tgtEl>
                                              <p:spTgt spid="11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2" fill="hold">
                          <p:stCondLst>
                            <p:cond delay="indefinite"/>
                          </p:stCondLst>
                          <p:childTnLst>
                            <p:par>
                              <p:cTn id="5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4" presetID="53" presetClass="entr" presetSubtype="1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6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7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8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1" dur="500"/>
                                            <p:tgtEl>
                                              <p:spTgt spid="1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2" fill="hold">
                          <p:stCondLst>
                            <p:cond delay="indefinite"/>
                          </p:stCondLst>
                          <p:childTnLst>
                            <p:par>
                              <p:cTn id="6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4" presetID="53" presetClass="entr" presetSubtype="1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6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7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8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1" dur="500"/>
                                            <p:tgtEl>
                                              <p:spTgt spid="19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8" grpId="0" animBg="1"/>
          <p:bldP spid="3" grpId="0" build="p">
            <p:tmplLst>
              <p:tmpl lvl="1">
                <p:tnLst>
                  <p:par>
                    <p:cTn presetID="10" presetClass="entr" presetSubtype="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3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500"/>
                            <p:tgtEl>
                              <p:spTgt spid="3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  <p:bldP spid="7" grpId="0"/>
          <p:bldP spid="10" grpId="0">
            <p:tmplLst>
              <p:tmpl>
                <p:tnLst>
                  <p:par>
                    <p:cTn presetID="10" presetClass="entr" presetSubtype="0" fill="hold" nodeType="withEffect">
                      <p:stCondLst>
                        <p:cond delay="50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500"/>
                            <p:tgtEl>
                              <p:spTgt spid="10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  <p:bldP spid="11" grpId="0" build="p">
            <p:tmplLst>
              <p:tmpl lvl="1">
                <p:tnLst>
                  <p:par>
                    <p:cTn presetID="10" presetClass="entr" presetSubtype="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500"/>
                            <p:tgtEl>
                              <p:spTgt spid="11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  <p:bldP spid="12" grpId="0" build="p">
            <p:tmplLst>
              <p:tmpl lvl="1">
                <p:tnLst>
                  <p:par>
                    <p:cTn presetID="10" presetClass="entr" presetSubtype="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2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500"/>
                            <p:tgtEl>
                              <p:spTgt spid="12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  <p:bldP spid="17" grpId="0" build="p">
            <p:tmplLst>
              <p:tmpl lvl="1">
                <p:tnLst>
                  <p:par>
                    <p:cTn presetID="10" presetClass="entr" presetSubtype="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500"/>
                            <p:tgtEl>
                              <p:spTgt spid="17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  <p:bldP spid="19" grpId="0" build="p">
            <p:tmplLst>
              <p:tmpl lvl="1">
                <p:tnLst>
                  <p:par>
                    <p:cTn presetID="10" presetClass="entr" presetSubtype="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9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500"/>
                            <p:tgtEl>
                              <p:spTgt spid="19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</p:bldLst>
      </p:timing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Info 5 Lines - Blue - Dark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200025" y="195265"/>
            <a:ext cx="4368800" cy="182261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200025" y="2179229"/>
            <a:ext cx="4368800" cy="276901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 userDrawn="1">
            <p:ph idx="1"/>
          </p:nvPr>
        </p:nvSpPr>
        <p:spPr>
          <a:xfrm>
            <a:off x="630301" y="2860158"/>
            <a:ext cx="3755571" cy="369794"/>
          </a:xfrm>
        </p:spPr>
        <p:txBody>
          <a:bodyPr anchor="ctr" anchorCtr="0"/>
          <a:lstStyle/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Picture Placeholder 23"/>
          <p:cNvSpPr>
            <a:spLocks noGrp="1"/>
          </p:cNvSpPr>
          <p:nvPr userDrawn="1">
            <p:ph type="pic" sz="quarter" idx="14"/>
          </p:nvPr>
        </p:nvSpPr>
        <p:spPr>
          <a:xfrm>
            <a:off x="4653976" y="195264"/>
            <a:ext cx="4288889" cy="445798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10" name="Text Placeholder 9"/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400049" y="195264"/>
            <a:ext cx="4168775" cy="1689598"/>
          </a:xfrm>
        </p:spPr>
        <p:txBody>
          <a:bodyPr anchor="t" anchorCtr="0">
            <a:noAutofit/>
          </a:bodyPr>
          <a:lstStyle>
            <a:lvl1pPr marL="0" indent="0">
              <a:buNone/>
              <a:defRPr sz="5400" cap="all" baseline="0">
                <a:latin typeface="+mj-lt"/>
              </a:defRPr>
            </a:lvl1pPr>
          </a:lstStyle>
          <a:p>
            <a:pPr lvl="0"/>
            <a:r>
              <a:rPr lang="en-US" dirty="0"/>
              <a:t>Insert name</a:t>
            </a:r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339" y="2955851"/>
            <a:ext cx="168478" cy="168478"/>
          </a:xfrm>
          <a:prstGeom prst="rect">
            <a:avLst/>
          </a:prstGeom>
        </p:spPr>
      </p:pic>
      <p:sp>
        <p:nvSpPr>
          <p:cNvPr id="11" name="Content Placeholder 2"/>
          <p:cNvSpPr>
            <a:spLocks noGrp="1"/>
          </p:cNvSpPr>
          <p:nvPr>
            <p:ph idx="16"/>
          </p:nvPr>
        </p:nvSpPr>
        <p:spPr>
          <a:xfrm>
            <a:off x="630301" y="3367448"/>
            <a:ext cx="3755571" cy="369794"/>
          </a:xfrm>
        </p:spPr>
        <p:txBody>
          <a:bodyPr anchor="ctr" anchorCtr="0"/>
          <a:lstStyle/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7"/>
          </p:nvPr>
        </p:nvSpPr>
        <p:spPr>
          <a:xfrm>
            <a:off x="630301" y="3874739"/>
            <a:ext cx="3755571" cy="369794"/>
          </a:xfrm>
        </p:spPr>
        <p:txBody>
          <a:bodyPr anchor="ctr" anchorCtr="0"/>
          <a:lstStyle/>
          <a:p>
            <a:pPr lvl="0"/>
            <a:r>
              <a:rPr lang="en-US"/>
              <a:t>Edit Master text styles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339" y="3465699"/>
            <a:ext cx="168478" cy="16847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339" y="3981088"/>
            <a:ext cx="168478" cy="168478"/>
          </a:xfrm>
          <a:prstGeom prst="rect">
            <a:avLst/>
          </a:prstGeom>
        </p:spPr>
      </p:pic>
      <p:sp>
        <p:nvSpPr>
          <p:cNvPr id="17" name="Content Placeholder 2"/>
          <p:cNvSpPr>
            <a:spLocks noGrp="1"/>
          </p:cNvSpPr>
          <p:nvPr>
            <p:ph idx="18"/>
          </p:nvPr>
        </p:nvSpPr>
        <p:spPr>
          <a:xfrm>
            <a:off x="630301" y="2367612"/>
            <a:ext cx="3755571" cy="369794"/>
          </a:xfrm>
        </p:spPr>
        <p:txBody>
          <a:bodyPr anchor="ctr" anchorCtr="0"/>
          <a:lstStyle/>
          <a:p>
            <a:pPr lvl="0"/>
            <a:r>
              <a:rPr lang="en-US"/>
              <a:t>Edit Master text styles</a:t>
            </a: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338" y="2464336"/>
            <a:ext cx="168478" cy="168478"/>
          </a:xfrm>
          <a:prstGeom prst="rect">
            <a:avLst/>
          </a:prstGeom>
        </p:spPr>
      </p:pic>
      <p:sp>
        <p:nvSpPr>
          <p:cNvPr id="19" name="Content Placeholder 2"/>
          <p:cNvSpPr>
            <a:spLocks noGrp="1"/>
          </p:cNvSpPr>
          <p:nvPr>
            <p:ph idx="19"/>
          </p:nvPr>
        </p:nvSpPr>
        <p:spPr>
          <a:xfrm>
            <a:off x="630301" y="4379045"/>
            <a:ext cx="3755571" cy="369794"/>
          </a:xfrm>
        </p:spPr>
        <p:txBody>
          <a:bodyPr anchor="ctr" anchorCtr="0"/>
          <a:lstStyle/>
          <a:p>
            <a:pPr lvl="0"/>
            <a:r>
              <a:rPr lang="en-US"/>
              <a:t>Edit Master text styles</a:t>
            </a:r>
          </a:p>
        </p:txBody>
      </p:sp>
      <p:pic>
        <p:nvPicPr>
          <p:cNvPr id="24" name="Picture 2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339" y="4485394"/>
            <a:ext cx="168478" cy="168478"/>
          </a:xfrm>
          <a:prstGeom prst="rect">
            <a:avLst/>
          </a:prstGeom>
        </p:spPr>
      </p:pic>
      <p:grpSp>
        <p:nvGrpSpPr>
          <p:cNvPr id="25" name="Group 24"/>
          <p:cNvGrpSpPr>
            <a:grpSpLocks noChangeAspect="1"/>
          </p:cNvGrpSpPr>
          <p:nvPr userDrawn="1"/>
        </p:nvGrpSpPr>
        <p:grpSpPr bwMode="auto">
          <a:xfrm>
            <a:off x="3620965" y="1529396"/>
            <a:ext cx="875082" cy="769468"/>
            <a:chOff x="6077" y="1319"/>
            <a:chExt cx="290" cy="255"/>
          </a:xfrm>
        </p:grpSpPr>
        <p:sp>
          <p:nvSpPr>
            <p:cNvPr id="26" name="Freeform 6"/>
            <p:cNvSpPr>
              <a:spLocks noEditPoints="1"/>
            </p:cNvSpPr>
            <p:nvPr userDrawn="1"/>
          </p:nvSpPr>
          <p:spPr bwMode="auto">
            <a:xfrm>
              <a:off x="6176" y="1383"/>
              <a:ext cx="191" cy="191"/>
            </a:xfrm>
            <a:custGeom>
              <a:avLst/>
              <a:gdLst>
                <a:gd name="T0" fmla="*/ 21 w 81"/>
                <a:gd name="T1" fmla="*/ 4 h 81"/>
                <a:gd name="T2" fmla="*/ 20 w 81"/>
                <a:gd name="T3" fmla="*/ 7 h 81"/>
                <a:gd name="T4" fmla="*/ 22 w 81"/>
                <a:gd name="T5" fmla="*/ 14 h 81"/>
                <a:gd name="T6" fmla="*/ 21 w 81"/>
                <a:gd name="T7" fmla="*/ 18 h 81"/>
                <a:gd name="T8" fmla="*/ 17 w 81"/>
                <a:gd name="T9" fmla="*/ 22 h 81"/>
                <a:gd name="T10" fmla="*/ 13 w 81"/>
                <a:gd name="T11" fmla="*/ 24 h 81"/>
                <a:gd name="T12" fmla="*/ 6 w 81"/>
                <a:gd name="T13" fmla="*/ 22 h 81"/>
                <a:gd name="T14" fmla="*/ 3 w 81"/>
                <a:gd name="T15" fmla="*/ 24 h 81"/>
                <a:gd name="T16" fmla="*/ 0 w 81"/>
                <a:gd name="T17" fmla="*/ 39 h 81"/>
                <a:gd name="T18" fmla="*/ 1 w 81"/>
                <a:gd name="T19" fmla="*/ 41 h 81"/>
                <a:gd name="T20" fmla="*/ 9 w 81"/>
                <a:gd name="T21" fmla="*/ 43 h 81"/>
                <a:gd name="T22" fmla="*/ 11 w 81"/>
                <a:gd name="T23" fmla="*/ 46 h 81"/>
                <a:gd name="T24" fmla="*/ 13 w 81"/>
                <a:gd name="T25" fmla="*/ 52 h 81"/>
                <a:gd name="T26" fmla="*/ 12 w 81"/>
                <a:gd name="T27" fmla="*/ 56 h 81"/>
                <a:gd name="T28" fmla="*/ 7 w 81"/>
                <a:gd name="T29" fmla="*/ 61 h 81"/>
                <a:gd name="T30" fmla="*/ 7 w 81"/>
                <a:gd name="T31" fmla="*/ 64 h 81"/>
                <a:gd name="T32" fmla="*/ 19 w 81"/>
                <a:gd name="T33" fmla="*/ 75 h 81"/>
                <a:gd name="T34" fmla="*/ 22 w 81"/>
                <a:gd name="T35" fmla="*/ 74 h 81"/>
                <a:gd name="T36" fmla="*/ 27 w 81"/>
                <a:gd name="T37" fmla="*/ 69 h 81"/>
                <a:gd name="T38" fmla="*/ 30 w 81"/>
                <a:gd name="T39" fmla="*/ 68 h 81"/>
                <a:gd name="T40" fmla="*/ 35 w 81"/>
                <a:gd name="T41" fmla="*/ 70 h 81"/>
                <a:gd name="T42" fmla="*/ 40 w 81"/>
                <a:gd name="T43" fmla="*/ 72 h 81"/>
                <a:gd name="T44" fmla="*/ 42 w 81"/>
                <a:gd name="T45" fmla="*/ 79 h 81"/>
                <a:gd name="T46" fmla="*/ 44 w 81"/>
                <a:gd name="T47" fmla="*/ 81 h 81"/>
                <a:gd name="T48" fmla="*/ 59 w 81"/>
                <a:gd name="T49" fmla="*/ 76 h 81"/>
                <a:gd name="T50" fmla="*/ 61 w 81"/>
                <a:gd name="T51" fmla="*/ 73 h 81"/>
                <a:gd name="T52" fmla="*/ 59 w 81"/>
                <a:gd name="T53" fmla="*/ 66 h 81"/>
                <a:gd name="T54" fmla="*/ 60 w 81"/>
                <a:gd name="T55" fmla="*/ 63 h 81"/>
                <a:gd name="T56" fmla="*/ 64 w 81"/>
                <a:gd name="T57" fmla="*/ 58 h 81"/>
                <a:gd name="T58" fmla="*/ 68 w 81"/>
                <a:gd name="T59" fmla="*/ 57 h 81"/>
                <a:gd name="T60" fmla="*/ 75 w 81"/>
                <a:gd name="T61" fmla="*/ 58 h 81"/>
                <a:gd name="T62" fmla="*/ 77 w 81"/>
                <a:gd name="T63" fmla="*/ 57 h 81"/>
                <a:gd name="T64" fmla="*/ 81 w 81"/>
                <a:gd name="T65" fmla="*/ 42 h 81"/>
                <a:gd name="T66" fmla="*/ 79 w 81"/>
                <a:gd name="T67" fmla="*/ 39 h 81"/>
                <a:gd name="T68" fmla="*/ 72 w 81"/>
                <a:gd name="T69" fmla="*/ 37 h 81"/>
                <a:gd name="T70" fmla="*/ 69 w 81"/>
                <a:gd name="T71" fmla="*/ 35 h 81"/>
                <a:gd name="T72" fmla="*/ 68 w 81"/>
                <a:gd name="T73" fmla="*/ 29 h 81"/>
                <a:gd name="T74" fmla="*/ 68 w 81"/>
                <a:gd name="T75" fmla="*/ 25 h 81"/>
                <a:gd name="T76" fmla="*/ 73 w 81"/>
                <a:gd name="T77" fmla="*/ 20 h 81"/>
                <a:gd name="T78" fmla="*/ 73 w 81"/>
                <a:gd name="T79" fmla="*/ 16 h 81"/>
                <a:gd name="T80" fmla="*/ 62 w 81"/>
                <a:gd name="T81" fmla="*/ 6 h 81"/>
                <a:gd name="T82" fmla="*/ 59 w 81"/>
                <a:gd name="T83" fmla="*/ 6 h 81"/>
                <a:gd name="T84" fmla="*/ 54 w 81"/>
                <a:gd name="T85" fmla="*/ 11 h 81"/>
                <a:gd name="T86" fmla="*/ 51 w 81"/>
                <a:gd name="T87" fmla="*/ 12 h 81"/>
                <a:gd name="T88" fmla="*/ 45 w 81"/>
                <a:gd name="T89" fmla="*/ 11 h 81"/>
                <a:gd name="T90" fmla="*/ 41 w 81"/>
                <a:gd name="T91" fmla="*/ 8 h 81"/>
                <a:gd name="T92" fmla="*/ 39 w 81"/>
                <a:gd name="T93" fmla="*/ 1 h 81"/>
                <a:gd name="T94" fmla="*/ 36 w 81"/>
                <a:gd name="T95" fmla="*/ 0 h 81"/>
                <a:gd name="T96" fmla="*/ 21 w 81"/>
                <a:gd name="T97" fmla="*/ 4 h 81"/>
                <a:gd name="T98" fmla="*/ 59 w 81"/>
                <a:gd name="T99" fmla="*/ 34 h 81"/>
                <a:gd name="T100" fmla="*/ 46 w 81"/>
                <a:gd name="T101" fmla="*/ 60 h 81"/>
                <a:gd name="T102" fmla="*/ 20 w 81"/>
                <a:gd name="T103" fmla="*/ 46 h 81"/>
                <a:gd name="T104" fmla="*/ 34 w 81"/>
                <a:gd name="T105" fmla="*/ 21 h 81"/>
                <a:gd name="T106" fmla="*/ 59 w 81"/>
                <a:gd name="T107" fmla="*/ 34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81" h="81">
                  <a:moveTo>
                    <a:pt x="21" y="4"/>
                  </a:moveTo>
                  <a:cubicBezTo>
                    <a:pt x="20" y="5"/>
                    <a:pt x="20" y="6"/>
                    <a:pt x="20" y="7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22" y="15"/>
                    <a:pt x="22" y="17"/>
                    <a:pt x="21" y="18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6" y="23"/>
                    <a:pt x="14" y="24"/>
                    <a:pt x="13" y="24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5" y="22"/>
                    <a:pt x="4" y="22"/>
                    <a:pt x="3" y="24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0"/>
                    <a:pt x="0" y="41"/>
                    <a:pt x="1" y="41"/>
                  </a:cubicBezTo>
                  <a:cubicBezTo>
                    <a:pt x="9" y="43"/>
                    <a:pt x="9" y="43"/>
                    <a:pt x="9" y="43"/>
                  </a:cubicBezTo>
                  <a:cubicBezTo>
                    <a:pt x="10" y="43"/>
                    <a:pt x="11" y="44"/>
                    <a:pt x="11" y="46"/>
                  </a:cubicBezTo>
                  <a:cubicBezTo>
                    <a:pt x="13" y="52"/>
                    <a:pt x="13" y="52"/>
                    <a:pt x="13" y="52"/>
                  </a:cubicBezTo>
                  <a:cubicBezTo>
                    <a:pt x="13" y="53"/>
                    <a:pt x="13" y="55"/>
                    <a:pt x="12" y="56"/>
                  </a:cubicBezTo>
                  <a:cubicBezTo>
                    <a:pt x="7" y="61"/>
                    <a:pt x="7" y="61"/>
                    <a:pt x="7" y="61"/>
                  </a:cubicBezTo>
                  <a:cubicBezTo>
                    <a:pt x="7" y="62"/>
                    <a:pt x="7" y="63"/>
                    <a:pt x="7" y="64"/>
                  </a:cubicBezTo>
                  <a:cubicBezTo>
                    <a:pt x="19" y="75"/>
                    <a:pt x="19" y="75"/>
                    <a:pt x="19" y="75"/>
                  </a:cubicBezTo>
                  <a:cubicBezTo>
                    <a:pt x="20" y="75"/>
                    <a:pt x="21" y="75"/>
                    <a:pt x="22" y="74"/>
                  </a:cubicBezTo>
                  <a:cubicBezTo>
                    <a:pt x="27" y="69"/>
                    <a:pt x="27" y="69"/>
                    <a:pt x="27" y="69"/>
                  </a:cubicBezTo>
                  <a:cubicBezTo>
                    <a:pt x="28" y="68"/>
                    <a:pt x="29" y="68"/>
                    <a:pt x="30" y="68"/>
                  </a:cubicBezTo>
                  <a:cubicBezTo>
                    <a:pt x="31" y="69"/>
                    <a:pt x="34" y="69"/>
                    <a:pt x="35" y="70"/>
                  </a:cubicBezTo>
                  <a:cubicBezTo>
                    <a:pt x="36" y="70"/>
                    <a:pt x="39" y="71"/>
                    <a:pt x="40" y="72"/>
                  </a:cubicBezTo>
                  <a:cubicBezTo>
                    <a:pt x="42" y="79"/>
                    <a:pt x="42" y="79"/>
                    <a:pt x="42" y="79"/>
                  </a:cubicBezTo>
                  <a:cubicBezTo>
                    <a:pt x="42" y="80"/>
                    <a:pt x="43" y="81"/>
                    <a:pt x="44" y="81"/>
                  </a:cubicBezTo>
                  <a:cubicBezTo>
                    <a:pt x="59" y="76"/>
                    <a:pt x="59" y="76"/>
                    <a:pt x="59" y="76"/>
                  </a:cubicBezTo>
                  <a:cubicBezTo>
                    <a:pt x="60" y="76"/>
                    <a:pt x="61" y="74"/>
                    <a:pt x="61" y="73"/>
                  </a:cubicBezTo>
                  <a:cubicBezTo>
                    <a:pt x="59" y="66"/>
                    <a:pt x="59" y="66"/>
                    <a:pt x="59" y="66"/>
                  </a:cubicBezTo>
                  <a:cubicBezTo>
                    <a:pt x="58" y="65"/>
                    <a:pt x="59" y="64"/>
                    <a:pt x="60" y="63"/>
                  </a:cubicBezTo>
                  <a:cubicBezTo>
                    <a:pt x="64" y="58"/>
                    <a:pt x="64" y="58"/>
                    <a:pt x="64" y="58"/>
                  </a:cubicBezTo>
                  <a:cubicBezTo>
                    <a:pt x="65" y="57"/>
                    <a:pt x="66" y="56"/>
                    <a:pt x="68" y="57"/>
                  </a:cubicBezTo>
                  <a:cubicBezTo>
                    <a:pt x="75" y="58"/>
                    <a:pt x="75" y="58"/>
                    <a:pt x="75" y="58"/>
                  </a:cubicBezTo>
                  <a:cubicBezTo>
                    <a:pt x="76" y="59"/>
                    <a:pt x="77" y="58"/>
                    <a:pt x="77" y="57"/>
                  </a:cubicBezTo>
                  <a:cubicBezTo>
                    <a:pt x="81" y="42"/>
                    <a:pt x="81" y="42"/>
                    <a:pt x="81" y="42"/>
                  </a:cubicBezTo>
                  <a:cubicBezTo>
                    <a:pt x="81" y="40"/>
                    <a:pt x="80" y="39"/>
                    <a:pt x="79" y="39"/>
                  </a:cubicBezTo>
                  <a:cubicBezTo>
                    <a:pt x="72" y="37"/>
                    <a:pt x="72" y="37"/>
                    <a:pt x="72" y="37"/>
                  </a:cubicBezTo>
                  <a:cubicBezTo>
                    <a:pt x="71" y="37"/>
                    <a:pt x="70" y="36"/>
                    <a:pt x="69" y="35"/>
                  </a:cubicBezTo>
                  <a:cubicBezTo>
                    <a:pt x="68" y="29"/>
                    <a:pt x="68" y="29"/>
                    <a:pt x="68" y="29"/>
                  </a:cubicBezTo>
                  <a:cubicBezTo>
                    <a:pt x="67" y="27"/>
                    <a:pt x="67" y="26"/>
                    <a:pt x="68" y="25"/>
                  </a:cubicBezTo>
                  <a:cubicBezTo>
                    <a:pt x="73" y="20"/>
                    <a:pt x="73" y="20"/>
                    <a:pt x="73" y="20"/>
                  </a:cubicBezTo>
                  <a:cubicBezTo>
                    <a:pt x="74" y="19"/>
                    <a:pt x="74" y="17"/>
                    <a:pt x="73" y="16"/>
                  </a:cubicBezTo>
                  <a:cubicBezTo>
                    <a:pt x="62" y="6"/>
                    <a:pt x="62" y="6"/>
                    <a:pt x="62" y="6"/>
                  </a:cubicBezTo>
                  <a:cubicBezTo>
                    <a:pt x="61" y="5"/>
                    <a:pt x="60" y="5"/>
                    <a:pt x="59" y="6"/>
                  </a:cubicBezTo>
                  <a:cubicBezTo>
                    <a:pt x="54" y="11"/>
                    <a:pt x="54" y="11"/>
                    <a:pt x="54" y="11"/>
                  </a:cubicBezTo>
                  <a:cubicBezTo>
                    <a:pt x="53" y="12"/>
                    <a:pt x="51" y="13"/>
                    <a:pt x="51" y="12"/>
                  </a:cubicBezTo>
                  <a:cubicBezTo>
                    <a:pt x="50" y="12"/>
                    <a:pt x="46" y="11"/>
                    <a:pt x="45" y="11"/>
                  </a:cubicBezTo>
                  <a:cubicBezTo>
                    <a:pt x="44" y="11"/>
                    <a:pt x="41" y="9"/>
                    <a:pt x="41" y="8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39" y="0"/>
                    <a:pt x="37" y="0"/>
                    <a:pt x="36" y="0"/>
                  </a:cubicBezTo>
                  <a:lnTo>
                    <a:pt x="21" y="4"/>
                  </a:lnTo>
                  <a:close/>
                  <a:moveTo>
                    <a:pt x="59" y="34"/>
                  </a:moveTo>
                  <a:cubicBezTo>
                    <a:pt x="63" y="45"/>
                    <a:pt x="56" y="56"/>
                    <a:pt x="46" y="60"/>
                  </a:cubicBezTo>
                  <a:cubicBezTo>
                    <a:pt x="35" y="63"/>
                    <a:pt x="24" y="57"/>
                    <a:pt x="20" y="46"/>
                  </a:cubicBezTo>
                  <a:cubicBezTo>
                    <a:pt x="17" y="35"/>
                    <a:pt x="23" y="24"/>
                    <a:pt x="34" y="21"/>
                  </a:cubicBezTo>
                  <a:cubicBezTo>
                    <a:pt x="45" y="18"/>
                    <a:pt x="56" y="24"/>
                    <a:pt x="59" y="3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7" name="Freeform 7"/>
            <p:cNvSpPr>
              <a:spLocks noEditPoints="1"/>
            </p:cNvSpPr>
            <p:nvPr userDrawn="1"/>
          </p:nvSpPr>
          <p:spPr bwMode="auto">
            <a:xfrm>
              <a:off x="6211" y="1418"/>
              <a:ext cx="118" cy="118"/>
            </a:xfrm>
            <a:custGeom>
              <a:avLst/>
              <a:gdLst>
                <a:gd name="T0" fmla="*/ 46 w 50"/>
                <a:gd name="T1" fmla="*/ 19 h 50"/>
                <a:gd name="T2" fmla="*/ 31 w 50"/>
                <a:gd name="T3" fmla="*/ 47 h 50"/>
                <a:gd name="T4" fmla="*/ 3 w 50"/>
                <a:gd name="T5" fmla="*/ 32 h 50"/>
                <a:gd name="T6" fmla="*/ 18 w 50"/>
                <a:gd name="T7" fmla="*/ 4 h 50"/>
                <a:gd name="T8" fmla="*/ 46 w 50"/>
                <a:gd name="T9" fmla="*/ 19 h 50"/>
                <a:gd name="T10" fmla="*/ 10 w 50"/>
                <a:gd name="T11" fmla="*/ 30 h 50"/>
                <a:gd name="T12" fmla="*/ 29 w 50"/>
                <a:gd name="T13" fmla="*/ 41 h 50"/>
                <a:gd name="T14" fmla="*/ 40 w 50"/>
                <a:gd name="T15" fmla="*/ 21 h 50"/>
                <a:gd name="T16" fmla="*/ 20 w 50"/>
                <a:gd name="T17" fmla="*/ 10 h 50"/>
                <a:gd name="T18" fmla="*/ 10 w 50"/>
                <a:gd name="T19" fmla="*/ 3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0" h="50">
                  <a:moveTo>
                    <a:pt x="46" y="19"/>
                  </a:moveTo>
                  <a:cubicBezTo>
                    <a:pt x="50" y="31"/>
                    <a:pt x="43" y="43"/>
                    <a:pt x="31" y="47"/>
                  </a:cubicBezTo>
                  <a:cubicBezTo>
                    <a:pt x="20" y="50"/>
                    <a:pt x="7" y="44"/>
                    <a:pt x="3" y="32"/>
                  </a:cubicBezTo>
                  <a:cubicBezTo>
                    <a:pt x="0" y="20"/>
                    <a:pt x="7" y="7"/>
                    <a:pt x="18" y="4"/>
                  </a:cubicBezTo>
                  <a:cubicBezTo>
                    <a:pt x="30" y="0"/>
                    <a:pt x="43" y="7"/>
                    <a:pt x="46" y="19"/>
                  </a:cubicBezTo>
                  <a:moveTo>
                    <a:pt x="10" y="30"/>
                  </a:moveTo>
                  <a:cubicBezTo>
                    <a:pt x="12" y="38"/>
                    <a:pt x="21" y="43"/>
                    <a:pt x="29" y="41"/>
                  </a:cubicBezTo>
                  <a:cubicBezTo>
                    <a:pt x="38" y="38"/>
                    <a:pt x="43" y="29"/>
                    <a:pt x="40" y="21"/>
                  </a:cubicBezTo>
                  <a:cubicBezTo>
                    <a:pt x="38" y="12"/>
                    <a:pt x="29" y="8"/>
                    <a:pt x="20" y="10"/>
                  </a:cubicBezTo>
                  <a:cubicBezTo>
                    <a:pt x="12" y="13"/>
                    <a:pt x="7" y="21"/>
                    <a:pt x="10" y="30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8" name="Freeform 8"/>
            <p:cNvSpPr>
              <a:spLocks noEditPoints="1"/>
            </p:cNvSpPr>
            <p:nvPr userDrawn="1"/>
          </p:nvSpPr>
          <p:spPr bwMode="auto">
            <a:xfrm>
              <a:off x="6077" y="1319"/>
              <a:ext cx="113" cy="113"/>
            </a:xfrm>
            <a:custGeom>
              <a:avLst/>
              <a:gdLst>
                <a:gd name="T0" fmla="*/ 13 w 48"/>
                <a:gd name="T1" fmla="*/ 3 h 48"/>
                <a:gd name="T2" fmla="*/ 12 w 48"/>
                <a:gd name="T3" fmla="*/ 5 h 48"/>
                <a:gd name="T4" fmla="*/ 13 w 48"/>
                <a:gd name="T5" fmla="*/ 9 h 48"/>
                <a:gd name="T6" fmla="*/ 12 w 48"/>
                <a:gd name="T7" fmla="*/ 11 h 48"/>
                <a:gd name="T8" fmla="*/ 10 w 48"/>
                <a:gd name="T9" fmla="*/ 14 h 48"/>
                <a:gd name="T10" fmla="*/ 8 w 48"/>
                <a:gd name="T11" fmla="*/ 14 h 48"/>
                <a:gd name="T12" fmla="*/ 4 w 48"/>
                <a:gd name="T13" fmla="*/ 13 h 48"/>
                <a:gd name="T14" fmla="*/ 2 w 48"/>
                <a:gd name="T15" fmla="*/ 14 h 48"/>
                <a:gd name="T16" fmla="*/ 0 w 48"/>
                <a:gd name="T17" fmla="*/ 23 h 48"/>
                <a:gd name="T18" fmla="*/ 1 w 48"/>
                <a:gd name="T19" fmla="*/ 25 h 48"/>
                <a:gd name="T20" fmla="*/ 5 w 48"/>
                <a:gd name="T21" fmla="*/ 26 h 48"/>
                <a:gd name="T22" fmla="*/ 7 w 48"/>
                <a:gd name="T23" fmla="*/ 27 h 48"/>
                <a:gd name="T24" fmla="*/ 8 w 48"/>
                <a:gd name="T25" fmla="*/ 31 h 48"/>
                <a:gd name="T26" fmla="*/ 7 w 48"/>
                <a:gd name="T27" fmla="*/ 33 h 48"/>
                <a:gd name="T28" fmla="*/ 4 w 48"/>
                <a:gd name="T29" fmla="*/ 36 h 48"/>
                <a:gd name="T30" fmla="*/ 5 w 48"/>
                <a:gd name="T31" fmla="*/ 38 h 48"/>
                <a:gd name="T32" fmla="*/ 11 w 48"/>
                <a:gd name="T33" fmla="*/ 44 h 48"/>
                <a:gd name="T34" fmla="*/ 13 w 48"/>
                <a:gd name="T35" fmla="*/ 44 h 48"/>
                <a:gd name="T36" fmla="*/ 16 w 48"/>
                <a:gd name="T37" fmla="*/ 41 h 48"/>
                <a:gd name="T38" fmla="*/ 18 w 48"/>
                <a:gd name="T39" fmla="*/ 41 h 48"/>
                <a:gd name="T40" fmla="*/ 21 w 48"/>
                <a:gd name="T41" fmla="*/ 41 h 48"/>
                <a:gd name="T42" fmla="*/ 23 w 48"/>
                <a:gd name="T43" fmla="*/ 43 h 48"/>
                <a:gd name="T44" fmla="*/ 25 w 48"/>
                <a:gd name="T45" fmla="*/ 47 h 48"/>
                <a:gd name="T46" fmla="*/ 26 w 48"/>
                <a:gd name="T47" fmla="*/ 48 h 48"/>
                <a:gd name="T48" fmla="*/ 35 w 48"/>
                <a:gd name="T49" fmla="*/ 45 h 48"/>
                <a:gd name="T50" fmla="*/ 36 w 48"/>
                <a:gd name="T51" fmla="*/ 44 h 48"/>
                <a:gd name="T52" fmla="*/ 35 w 48"/>
                <a:gd name="T53" fmla="*/ 39 h 48"/>
                <a:gd name="T54" fmla="*/ 35 w 48"/>
                <a:gd name="T55" fmla="*/ 37 h 48"/>
                <a:gd name="T56" fmla="*/ 38 w 48"/>
                <a:gd name="T57" fmla="*/ 35 h 48"/>
                <a:gd name="T58" fmla="*/ 40 w 48"/>
                <a:gd name="T59" fmla="*/ 34 h 48"/>
                <a:gd name="T60" fmla="*/ 44 w 48"/>
                <a:gd name="T61" fmla="*/ 35 h 48"/>
                <a:gd name="T62" fmla="*/ 46 w 48"/>
                <a:gd name="T63" fmla="*/ 34 h 48"/>
                <a:gd name="T64" fmla="*/ 48 w 48"/>
                <a:gd name="T65" fmla="*/ 25 h 48"/>
                <a:gd name="T66" fmla="*/ 47 w 48"/>
                <a:gd name="T67" fmla="*/ 23 h 48"/>
                <a:gd name="T68" fmla="*/ 43 w 48"/>
                <a:gd name="T69" fmla="*/ 22 h 48"/>
                <a:gd name="T70" fmla="*/ 41 w 48"/>
                <a:gd name="T71" fmla="*/ 21 h 48"/>
                <a:gd name="T72" fmla="*/ 40 w 48"/>
                <a:gd name="T73" fmla="*/ 17 h 48"/>
                <a:gd name="T74" fmla="*/ 40 w 48"/>
                <a:gd name="T75" fmla="*/ 15 h 48"/>
                <a:gd name="T76" fmla="*/ 43 w 48"/>
                <a:gd name="T77" fmla="*/ 12 h 48"/>
                <a:gd name="T78" fmla="*/ 43 w 48"/>
                <a:gd name="T79" fmla="*/ 10 h 48"/>
                <a:gd name="T80" fmla="*/ 37 w 48"/>
                <a:gd name="T81" fmla="*/ 4 h 48"/>
                <a:gd name="T82" fmla="*/ 35 w 48"/>
                <a:gd name="T83" fmla="*/ 4 h 48"/>
                <a:gd name="T84" fmla="*/ 32 w 48"/>
                <a:gd name="T85" fmla="*/ 7 h 48"/>
                <a:gd name="T86" fmla="*/ 30 w 48"/>
                <a:gd name="T87" fmla="*/ 8 h 48"/>
                <a:gd name="T88" fmla="*/ 27 w 48"/>
                <a:gd name="T89" fmla="*/ 7 h 48"/>
                <a:gd name="T90" fmla="*/ 24 w 48"/>
                <a:gd name="T91" fmla="*/ 5 h 48"/>
                <a:gd name="T92" fmla="*/ 23 w 48"/>
                <a:gd name="T93" fmla="*/ 1 h 48"/>
                <a:gd name="T94" fmla="*/ 21 w 48"/>
                <a:gd name="T95" fmla="*/ 0 h 48"/>
                <a:gd name="T96" fmla="*/ 13 w 48"/>
                <a:gd name="T97" fmla="*/ 3 h 48"/>
                <a:gd name="T98" fmla="*/ 35 w 48"/>
                <a:gd name="T99" fmla="*/ 21 h 48"/>
                <a:gd name="T100" fmla="*/ 27 w 48"/>
                <a:gd name="T101" fmla="*/ 36 h 48"/>
                <a:gd name="T102" fmla="*/ 12 w 48"/>
                <a:gd name="T103" fmla="*/ 28 h 48"/>
                <a:gd name="T104" fmla="*/ 20 w 48"/>
                <a:gd name="T105" fmla="*/ 13 h 48"/>
                <a:gd name="T106" fmla="*/ 35 w 48"/>
                <a:gd name="T107" fmla="*/ 21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8" h="48">
                  <a:moveTo>
                    <a:pt x="13" y="3"/>
                  </a:moveTo>
                  <a:cubicBezTo>
                    <a:pt x="12" y="3"/>
                    <a:pt x="12" y="4"/>
                    <a:pt x="12" y="5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3" y="9"/>
                    <a:pt x="13" y="10"/>
                    <a:pt x="12" y="11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9" y="14"/>
                    <a:pt x="9" y="15"/>
                    <a:pt x="8" y="14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3" y="13"/>
                    <a:pt x="2" y="14"/>
                    <a:pt x="2" y="14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4"/>
                    <a:pt x="0" y="25"/>
                    <a:pt x="1" y="25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6" y="26"/>
                    <a:pt x="7" y="27"/>
                    <a:pt x="7" y="27"/>
                  </a:cubicBezTo>
                  <a:cubicBezTo>
                    <a:pt x="8" y="31"/>
                    <a:pt x="8" y="31"/>
                    <a:pt x="8" y="31"/>
                  </a:cubicBezTo>
                  <a:cubicBezTo>
                    <a:pt x="8" y="32"/>
                    <a:pt x="8" y="33"/>
                    <a:pt x="7" y="33"/>
                  </a:cubicBezTo>
                  <a:cubicBezTo>
                    <a:pt x="4" y="36"/>
                    <a:pt x="4" y="36"/>
                    <a:pt x="4" y="36"/>
                  </a:cubicBezTo>
                  <a:cubicBezTo>
                    <a:pt x="4" y="37"/>
                    <a:pt x="4" y="38"/>
                    <a:pt x="5" y="38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2" y="45"/>
                    <a:pt x="13" y="45"/>
                    <a:pt x="13" y="44"/>
                  </a:cubicBezTo>
                  <a:cubicBezTo>
                    <a:pt x="16" y="41"/>
                    <a:pt x="16" y="41"/>
                    <a:pt x="16" y="41"/>
                  </a:cubicBezTo>
                  <a:cubicBezTo>
                    <a:pt x="16" y="41"/>
                    <a:pt x="17" y="40"/>
                    <a:pt x="18" y="41"/>
                  </a:cubicBezTo>
                  <a:cubicBezTo>
                    <a:pt x="18" y="41"/>
                    <a:pt x="20" y="41"/>
                    <a:pt x="21" y="41"/>
                  </a:cubicBezTo>
                  <a:cubicBezTo>
                    <a:pt x="22" y="42"/>
                    <a:pt x="23" y="42"/>
                    <a:pt x="23" y="43"/>
                  </a:cubicBezTo>
                  <a:cubicBezTo>
                    <a:pt x="25" y="47"/>
                    <a:pt x="25" y="47"/>
                    <a:pt x="25" y="47"/>
                  </a:cubicBezTo>
                  <a:cubicBezTo>
                    <a:pt x="25" y="48"/>
                    <a:pt x="26" y="48"/>
                    <a:pt x="26" y="48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6" y="45"/>
                    <a:pt x="36" y="44"/>
                    <a:pt x="36" y="44"/>
                  </a:cubicBezTo>
                  <a:cubicBezTo>
                    <a:pt x="35" y="39"/>
                    <a:pt x="35" y="39"/>
                    <a:pt x="35" y="39"/>
                  </a:cubicBezTo>
                  <a:cubicBezTo>
                    <a:pt x="34" y="39"/>
                    <a:pt x="35" y="38"/>
                    <a:pt x="35" y="37"/>
                  </a:cubicBezTo>
                  <a:cubicBezTo>
                    <a:pt x="38" y="35"/>
                    <a:pt x="38" y="35"/>
                    <a:pt x="38" y="35"/>
                  </a:cubicBezTo>
                  <a:cubicBezTo>
                    <a:pt x="38" y="34"/>
                    <a:pt x="39" y="34"/>
                    <a:pt x="40" y="34"/>
                  </a:cubicBezTo>
                  <a:cubicBezTo>
                    <a:pt x="44" y="35"/>
                    <a:pt x="44" y="35"/>
                    <a:pt x="44" y="35"/>
                  </a:cubicBezTo>
                  <a:cubicBezTo>
                    <a:pt x="45" y="35"/>
                    <a:pt x="45" y="35"/>
                    <a:pt x="46" y="34"/>
                  </a:cubicBezTo>
                  <a:cubicBezTo>
                    <a:pt x="48" y="25"/>
                    <a:pt x="48" y="25"/>
                    <a:pt x="48" y="25"/>
                  </a:cubicBezTo>
                  <a:cubicBezTo>
                    <a:pt x="48" y="24"/>
                    <a:pt x="47" y="24"/>
                    <a:pt x="47" y="23"/>
                  </a:cubicBezTo>
                  <a:cubicBezTo>
                    <a:pt x="43" y="22"/>
                    <a:pt x="43" y="22"/>
                    <a:pt x="43" y="22"/>
                  </a:cubicBezTo>
                  <a:cubicBezTo>
                    <a:pt x="42" y="22"/>
                    <a:pt x="41" y="22"/>
                    <a:pt x="41" y="21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0" y="17"/>
                    <a:pt x="40" y="16"/>
                    <a:pt x="40" y="15"/>
                  </a:cubicBezTo>
                  <a:cubicBezTo>
                    <a:pt x="43" y="12"/>
                    <a:pt x="43" y="12"/>
                    <a:pt x="43" y="12"/>
                  </a:cubicBezTo>
                  <a:cubicBezTo>
                    <a:pt x="44" y="11"/>
                    <a:pt x="44" y="11"/>
                    <a:pt x="43" y="10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6" y="3"/>
                    <a:pt x="35" y="3"/>
                    <a:pt x="35" y="4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1" y="8"/>
                    <a:pt x="30" y="8"/>
                    <a:pt x="30" y="8"/>
                  </a:cubicBezTo>
                  <a:cubicBezTo>
                    <a:pt x="29" y="7"/>
                    <a:pt x="27" y="7"/>
                    <a:pt x="27" y="7"/>
                  </a:cubicBezTo>
                  <a:cubicBezTo>
                    <a:pt x="26" y="7"/>
                    <a:pt x="24" y="6"/>
                    <a:pt x="24" y="5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2" y="0"/>
                    <a:pt x="21" y="0"/>
                  </a:cubicBezTo>
                  <a:lnTo>
                    <a:pt x="13" y="3"/>
                  </a:lnTo>
                  <a:close/>
                  <a:moveTo>
                    <a:pt x="35" y="21"/>
                  </a:moveTo>
                  <a:cubicBezTo>
                    <a:pt x="37" y="27"/>
                    <a:pt x="33" y="34"/>
                    <a:pt x="27" y="36"/>
                  </a:cubicBezTo>
                  <a:cubicBezTo>
                    <a:pt x="21" y="37"/>
                    <a:pt x="14" y="34"/>
                    <a:pt x="12" y="28"/>
                  </a:cubicBezTo>
                  <a:cubicBezTo>
                    <a:pt x="10" y="21"/>
                    <a:pt x="14" y="15"/>
                    <a:pt x="20" y="13"/>
                  </a:cubicBezTo>
                  <a:cubicBezTo>
                    <a:pt x="26" y="11"/>
                    <a:pt x="33" y="14"/>
                    <a:pt x="35" y="21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9" name="Freeform 9"/>
            <p:cNvSpPr>
              <a:spLocks noEditPoints="1"/>
            </p:cNvSpPr>
            <p:nvPr userDrawn="1"/>
          </p:nvSpPr>
          <p:spPr bwMode="auto">
            <a:xfrm>
              <a:off x="6093" y="1338"/>
              <a:ext cx="78" cy="75"/>
            </a:xfrm>
            <a:custGeom>
              <a:avLst/>
              <a:gdLst>
                <a:gd name="T0" fmla="*/ 31 w 33"/>
                <a:gd name="T1" fmla="*/ 12 h 32"/>
                <a:gd name="T2" fmla="*/ 21 w 33"/>
                <a:gd name="T3" fmla="*/ 30 h 32"/>
                <a:gd name="T4" fmla="*/ 3 w 33"/>
                <a:gd name="T5" fmla="*/ 20 h 32"/>
                <a:gd name="T6" fmla="*/ 12 w 33"/>
                <a:gd name="T7" fmla="*/ 2 h 32"/>
                <a:gd name="T8" fmla="*/ 31 w 33"/>
                <a:gd name="T9" fmla="*/ 12 h 32"/>
                <a:gd name="T10" fmla="*/ 7 w 33"/>
                <a:gd name="T11" fmla="*/ 19 h 32"/>
                <a:gd name="T12" fmla="*/ 20 w 33"/>
                <a:gd name="T13" fmla="*/ 26 h 32"/>
                <a:gd name="T14" fmla="*/ 26 w 33"/>
                <a:gd name="T15" fmla="*/ 13 h 32"/>
                <a:gd name="T16" fmla="*/ 14 w 33"/>
                <a:gd name="T17" fmla="*/ 6 h 32"/>
                <a:gd name="T18" fmla="*/ 7 w 33"/>
                <a:gd name="T19" fmla="*/ 19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3" h="32">
                  <a:moveTo>
                    <a:pt x="31" y="12"/>
                  </a:moveTo>
                  <a:cubicBezTo>
                    <a:pt x="33" y="20"/>
                    <a:pt x="28" y="28"/>
                    <a:pt x="21" y="30"/>
                  </a:cubicBezTo>
                  <a:cubicBezTo>
                    <a:pt x="13" y="32"/>
                    <a:pt x="5" y="28"/>
                    <a:pt x="3" y="20"/>
                  </a:cubicBezTo>
                  <a:cubicBezTo>
                    <a:pt x="0" y="13"/>
                    <a:pt x="5" y="5"/>
                    <a:pt x="12" y="2"/>
                  </a:cubicBezTo>
                  <a:cubicBezTo>
                    <a:pt x="20" y="0"/>
                    <a:pt x="28" y="4"/>
                    <a:pt x="31" y="12"/>
                  </a:cubicBezTo>
                  <a:moveTo>
                    <a:pt x="7" y="19"/>
                  </a:moveTo>
                  <a:cubicBezTo>
                    <a:pt x="8" y="25"/>
                    <a:pt x="14" y="28"/>
                    <a:pt x="20" y="26"/>
                  </a:cubicBezTo>
                  <a:cubicBezTo>
                    <a:pt x="25" y="24"/>
                    <a:pt x="28" y="19"/>
                    <a:pt x="26" y="13"/>
                  </a:cubicBezTo>
                  <a:cubicBezTo>
                    <a:pt x="25" y="8"/>
                    <a:pt x="19" y="5"/>
                    <a:pt x="14" y="6"/>
                  </a:cubicBezTo>
                  <a:cubicBezTo>
                    <a:pt x="8" y="8"/>
                    <a:pt x="5" y="14"/>
                    <a:pt x="7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4224473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0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10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2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35" presetClass="path" presetSubtype="0" accel="40000" fill="hold" nodeType="withEffect" p14:presetBounceEnd="48000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-0.08108 -3.58025E-6 L 0 -3.58025E-6 " pathEditMode="relative" rAng="0" ptsTypes="AA" p14:bounceEnd="48000">
                                          <p:cBhvr>
                                            <p:cTn id="18" dur="4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045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9" presetID="22" presetClass="entr" presetSubtype="1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1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2" fill="hold">
                          <p:stCondLst>
                            <p:cond delay="indefinite"/>
                          </p:stCondLst>
                          <p:childTnLst>
                            <p:par>
                              <p:cTn id="2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4" presetID="53" presetClass="entr" presetSubtype="1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6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8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1" dur="500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2" fill="hold">
                          <p:stCondLst>
                            <p:cond delay="indefinite"/>
                          </p:stCondLst>
                          <p:childTnLst>
                            <p:par>
                              <p:cTn id="3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4" presetID="53" presetClass="entr" presetSubtype="1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6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8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1" dur="500"/>
                                            <p:tgtEl>
                                              <p:spTgt spid="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2" fill="hold">
                          <p:stCondLst>
                            <p:cond delay="indefinite"/>
                          </p:stCondLst>
                          <p:childTnLst>
                            <p:par>
                              <p:cTn id="4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4" presetID="53" presetClass="entr" presetSubtype="1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6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7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8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1" dur="500"/>
                                            <p:tgtEl>
                                              <p:spTgt spid="11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2" fill="hold">
                          <p:stCondLst>
                            <p:cond delay="indefinite"/>
                          </p:stCondLst>
                          <p:childTnLst>
                            <p:par>
                              <p:cTn id="5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4" presetID="53" presetClass="entr" presetSubtype="1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6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7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8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1" dur="500"/>
                                            <p:tgtEl>
                                              <p:spTgt spid="1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2" fill="hold">
                          <p:stCondLst>
                            <p:cond delay="indefinite"/>
                          </p:stCondLst>
                          <p:childTnLst>
                            <p:par>
                              <p:cTn id="6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4" presetID="53" presetClass="entr" presetSubtype="1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6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7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8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1" dur="500"/>
                                            <p:tgtEl>
                                              <p:spTgt spid="19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8" grpId="0" animBg="1"/>
          <p:bldP spid="3" grpId="0" build="p">
            <p:tmplLst>
              <p:tmpl lvl="1">
                <p:tnLst>
                  <p:par>
                    <p:cTn presetID="10" presetClass="entr" presetSubtype="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3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500"/>
                            <p:tgtEl>
                              <p:spTgt spid="3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  <p:bldP spid="7" grpId="0"/>
          <p:bldP spid="10" grpId="0">
            <p:tmplLst>
              <p:tmpl>
                <p:tnLst>
                  <p:par>
                    <p:cTn presetID="10" presetClass="entr" presetSubtype="0" fill="hold" nodeType="withEffect">
                      <p:stCondLst>
                        <p:cond delay="50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500"/>
                            <p:tgtEl>
                              <p:spTgt spid="10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  <p:bldP spid="11" grpId="0" build="p">
            <p:tmplLst>
              <p:tmpl lvl="1">
                <p:tnLst>
                  <p:par>
                    <p:cTn presetID="10" presetClass="entr" presetSubtype="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500"/>
                            <p:tgtEl>
                              <p:spTgt spid="11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  <p:bldP spid="12" grpId="0" build="p">
            <p:tmplLst>
              <p:tmpl lvl="1">
                <p:tnLst>
                  <p:par>
                    <p:cTn presetID="10" presetClass="entr" presetSubtype="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2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500"/>
                            <p:tgtEl>
                              <p:spTgt spid="12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  <p:bldP spid="17" grpId="0" build="p">
            <p:tmplLst>
              <p:tmpl lvl="1">
                <p:tnLst>
                  <p:par>
                    <p:cTn presetID="10" presetClass="entr" presetSubtype="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500"/>
                            <p:tgtEl>
                              <p:spTgt spid="17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  <p:bldP spid="19" grpId="0" build="p">
            <p:tmplLst>
              <p:tmpl lvl="1">
                <p:tnLst>
                  <p:par>
                    <p:cTn presetID="10" presetClass="entr" presetSubtype="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9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500"/>
                            <p:tgtEl>
                              <p:spTgt spid="19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0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10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2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35" presetClass="path" presetSubtype="0" accel="4000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-0.08108 -3.58025E-6 L 0 -3.58025E-6 " pathEditMode="relative" rAng="0" ptsTypes="AA">
                                          <p:cBhvr>
                                            <p:cTn id="18" dur="4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045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9" presetID="22" presetClass="entr" presetSubtype="1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1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2" fill="hold">
                          <p:stCondLst>
                            <p:cond delay="indefinite"/>
                          </p:stCondLst>
                          <p:childTnLst>
                            <p:par>
                              <p:cTn id="2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4" presetID="53" presetClass="entr" presetSubtype="1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6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8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1" dur="500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2" fill="hold">
                          <p:stCondLst>
                            <p:cond delay="indefinite"/>
                          </p:stCondLst>
                          <p:childTnLst>
                            <p:par>
                              <p:cTn id="3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4" presetID="53" presetClass="entr" presetSubtype="1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6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8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1" dur="500"/>
                                            <p:tgtEl>
                                              <p:spTgt spid="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2" fill="hold">
                          <p:stCondLst>
                            <p:cond delay="indefinite"/>
                          </p:stCondLst>
                          <p:childTnLst>
                            <p:par>
                              <p:cTn id="4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4" presetID="53" presetClass="entr" presetSubtype="1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6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7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8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1" dur="500"/>
                                            <p:tgtEl>
                                              <p:spTgt spid="11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2" fill="hold">
                          <p:stCondLst>
                            <p:cond delay="indefinite"/>
                          </p:stCondLst>
                          <p:childTnLst>
                            <p:par>
                              <p:cTn id="5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4" presetID="53" presetClass="entr" presetSubtype="1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6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7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8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1" dur="500"/>
                                            <p:tgtEl>
                                              <p:spTgt spid="1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2" fill="hold">
                          <p:stCondLst>
                            <p:cond delay="indefinite"/>
                          </p:stCondLst>
                          <p:childTnLst>
                            <p:par>
                              <p:cTn id="6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4" presetID="53" presetClass="entr" presetSubtype="1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6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7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8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1" dur="500"/>
                                            <p:tgtEl>
                                              <p:spTgt spid="19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8" grpId="0" animBg="1"/>
          <p:bldP spid="3" grpId="0" build="p">
            <p:tmplLst>
              <p:tmpl lvl="1">
                <p:tnLst>
                  <p:par>
                    <p:cTn presetID="10" presetClass="entr" presetSubtype="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3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500"/>
                            <p:tgtEl>
                              <p:spTgt spid="3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  <p:bldP spid="7" grpId="0"/>
          <p:bldP spid="10" grpId="0">
            <p:tmplLst>
              <p:tmpl>
                <p:tnLst>
                  <p:par>
                    <p:cTn presetID="10" presetClass="entr" presetSubtype="0" fill="hold" nodeType="withEffect">
                      <p:stCondLst>
                        <p:cond delay="50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500"/>
                            <p:tgtEl>
                              <p:spTgt spid="10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  <p:bldP spid="11" grpId="0" build="p">
            <p:tmplLst>
              <p:tmpl lvl="1">
                <p:tnLst>
                  <p:par>
                    <p:cTn presetID="10" presetClass="entr" presetSubtype="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500"/>
                            <p:tgtEl>
                              <p:spTgt spid="11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  <p:bldP spid="12" grpId="0" build="p">
            <p:tmplLst>
              <p:tmpl lvl="1">
                <p:tnLst>
                  <p:par>
                    <p:cTn presetID="10" presetClass="entr" presetSubtype="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2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500"/>
                            <p:tgtEl>
                              <p:spTgt spid="12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  <p:bldP spid="17" grpId="0" build="p">
            <p:tmplLst>
              <p:tmpl lvl="1">
                <p:tnLst>
                  <p:par>
                    <p:cTn presetID="10" presetClass="entr" presetSubtype="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500"/>
                            <p:tgtEl>
                              <p:spTgt spid="17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  <p:bldP spid="19" grpId="0" build="p">
            <p:tmplLst>
              <p:tmpl lvl="1">
                <p:tnLst>
                  <p:par>
                    <p:cTn presetID="10" presetClass="entr" presetSubtype="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9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500"/>
                            <p:tgtEl>
                              <p:spTgt spid="19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</p:bldLst>
      </p:timing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Info 5 Lines - Dark Magenta - Dark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200025" y="195265"/>
            <a:ext cx="4368800" cy="182261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200025" y="2179229"/>
            <a:ext cx="4368800" cy="276901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 userDrawn="1">
            <p:ph idx="1"/>
          </p:nvPr>
        </p:nvSpPr>
        <p:spPr>
          <a:xfrm>
            <a:off x="630301" y="2860158"/>
            <a:ext cx="3755571" cy="369794"/>
          </a:xfrm>
        </p:spPr>
        <p:txBody>
          <a:bodyPr anchor="ctr" anchorCtr="0"/>
          <a:lstStyle/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Picture Placeholder 23"/>
          <p:cNvSpPr>
            <a:spLocks noGrp="1"/>
          </p:cNvSpPr>
          <p:nvPr userDrawn="1">
            <p:ph type="pic" sz="quarter" idx="14"/>
          </p:nvPr>
        </p:nvSpPr>
        <p:spPr>
          <a:xfrm>
            <a:off x="4653976" y="195264"/>
            <a:ext cx="4288889" cy="445798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10" name="Text Placeholder 9"/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400049" y="195264"/>
            <a:ext cx="4168775" cy="1689598"/>
          </a:xfrm>
        </p:spPr>
        <p:txBody>
          <a:bodyPr anchor="t" anchorCtr="0">
            <a:noAutofit/>
          </a:bodyPr>
          <a:lstStyle>
            <a:lvl1pPr marL="0" indent="0">
              <a:buNone/>
              <a:defRPr sz="5400" cap="all" baseline="0">
                <a:latin typeface="+mj-lt"/>
              </a:defRPr>
            </a:lvl1pPr>
          </a:lstStyle>
          <a:p>
            <a:pPr lvl="0"/>
            <a:r>
              <a:rPr lang="en-US" dirty="0"/>
              <a:t>Insert name</a:t>
            </a:r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339" y="2955851"/>
            <a:ext cx="168478" cy="168478"/>
          </a:xfrm>
          <a:prstGeom prst="rect">
            <a:avLst/>
          </a:prstGeom>
        </p:spPr>
      </p:pic>
      <p:sp>
        <p:nvSpPr>
          <p:cNvPr id="11" name="Content Placeholder 2"/>
          <p:cNvSpPr>
            <a:spLocks noGrp="1"/>
          </p:cNvSpPr>
          <p:nvPr>
            <p:ph idx="16"/>
          </p:nvPr>
        </p:nvSpPr>
        <p:spPr>
          <a:xfrm>
            <a:off x="630301" y="3367448"/>
            <a:ext cx="3755571" cy="369794"/>
          </a:xfrm>
        </p:spPr>
        <p:txBody>
          <a:bodyPr anchor="ctr" anchorCtr="0"/>
          <a:lstStyle/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7"/>
          </p:nvPr>
        </p:nvSpPr>
        <p:spPr>
          <a:xfrm>
            <a:off x="630301" y="3874739"/>
            <a:ext cx="3755571" cy="369794"/>
          </a:xfrm>
        </p:spPr>
        <p:txBody>
          <a:bodyPr anchor="ctr" anchorCtr="0"/>
          <a:lstStyle/>
          <a:p>
            <a:pPr lvl="0"/>
            <a:r>
              <a:rPr lang="en-US"/>
              <a:t>Edit Master text styles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339" y="3465699"/>
            <a:ext cx="168478" cy="16847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339" y="3981088"/>
            <a:ext cx="168478" cy="168478"/>
          </a:xfrm>
          <a:prstGeom prst="rect">
            <a:avLst/>
          </a:prstGeom>
        </p:spPr>
      </p:pic>
      <p:sp>
        <p:nvSpPr>
          <p:cNvPr id="17" name="Content Placeholder 2"/>
          <p:cNvSpPr>
            <a:spLocks noGrp="1"/>
          </p:cNvSpPr>
          <p:nvPr>
            <p:ph idx="18"/>
          </p:nvPr>
        </p:nvSpPr>
        <p:spPr>
          <a:xfrm>
            <a:off x="630301" y="2367612"/>
            <a:ext cx="3755571" cy="369794"/>
          </a:xfrm>
        </p:spPr>
        <p:txBody>
          <a:bodyPr anchor="ctr" anchorCtr="0"/>
          <a:lstStyle/>
          <a:p>
            <a:pPr lvl="0"/>
            <a:r>
              <a:rPr lang="en-US"/>
              <a:t>Edit Master text styles</a:t>
            </a: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338" y="2464336"/>
            <a:ext cx="168478" cy="168478"/>
          </a:xfrm>
          <a:prstGeom prst="rect">
            <a:avLst/>
          </a:prstGeom>
        </p:spPr>
      </p:pic>
      <p:sp>
        <p:nvSpPr>
          <p:cNvPr id="19" name="Content Placeholder 2"/>
          <p:cNvSpPr>
            <a:spLocks noGrp="1"/>
          </p:cNvSpPr>
          <p:nvPr>
            <p:ph idx="19"/>
          </p:nvPr>
        </p:nvSpPr>
        <p:spPr>
          <a:xfrm>
            <a:off x="630301" y="4379045"/>
            <a:ext cx="3755571" cy="369794"/>
          </a:xfrm>
        </p:spPr>
        <p:txBody>
          <a:bodyPr anchor="ctr" anchorCtr="0"/>
          <a:lstStyle/>
          <a:p>
            <a:pPr lvl="0"/>
            <a:r>
              <a:rPr lang="en-US"/>
              <a:t>Edit Master text styles</a:t>
            </a:r>
          </a:p>
        </p:txBody>
      </p:sp>
      <p:pic>
        <p:nvPicPr>
          <p:cNvPr id="24" name="Picture 2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339" y="4485394"/>
            <a:ext cx="168478" cy="168478"/>
          </a:xfrm>
          <a:prstGeom prst="rect">
            <a:avLst/>
          </a:prstGeom>
        </p:spPr>
      </p:pic>
      <p:grpSp>
        <p:nvGrpSpPr>
          <p:cNvPr id="25" name="Group 24"/>
          <p:cNvGrpSpPr>
            <a:grpSpLocks noChangeAspect="1"/>
          </p:cNvGrpSpPr>
          <p:nvPr userDrawn="1"/>
        </p:nvGrpSpPr>
        <p:grpSpPr bwMode="auto">
          <a:xfrm>
            <a:off x="3620965" y="1529396"/>
            <a:ext cx="875082" cy="769468"/>
            <a:chOff x="6077" y="1319"/>
            <a:chExt cx="290" cy="255"/>
          </a:xfrm>
        </p:grpSpPr>
        <p:sp>
          <p:nvSpPr>
            <p:cNvPr id="26" name="Freeform 6"/>
            <p:cNvSpPr>
              <a:spLocks noEditPoints="1"/>
            </p:cNvSpPr>
            <p:nvPr userDrawn="1"/>
          </p:nvSpPr>
          <p:spPr bwMode="auto">
            <a:xfrm>
              <a:off x="6176" y="1383"/>
              <a:ext cx="191" cy="191"/>
            </a:xfrm>
            <a:custGeom>
              <a:avLst/>
              <a:gdLst>
                <a:gd name="T0" fmla="*/ 21 w 81"/>
                <a:gd name="T1" fmla="*/ 4 h 81"/>
                <a:gd name="T2" fmla="*/ 20 w 81"/>
                <a:gd name="T3" fmla="*/ 7 h 81"/>
                <a:gd name="T4" fmla="*/ 22 w 81"/>
                <a:gd name="T5" fmla="*/ 14 h 81"/>
                <a:gd name="T6" fmla="*/ 21 w 81"/>
                <a:gd name="T7" fmla="*/ 18 h 81"/>
                <a:gd name="T8" fmla="*/ 17 w 81"/>
                <a:gd name="T9" fmla="*/ 22 h 81"/>
                <a:gd name="T10" fmla="*/ 13 w 81"/>
                <a:gd name="T11" fmla="*/ 24 h 81"/>
                <a:gd name="T12" fmla="*/ 6 w 81"/>
                <a:gd name="T13" fmla="*/ 22 h 81"/>
                <a:gd name="T14" fmla="*/ 3 w 81"/>
                <a:gd name="T15" fmla="*/ 24 h 81"/>
                <a:gd name="T16" fmla="*/ 0 w 81"/>
                <a:gd name="T17" fmla="*/ 39 h 81"/>
                <a:gd name="T18" fmla="*/ 1 w 81"/>
                <a:gd name="T19" fmla="*/ 41 h 81"/>
                <a:gd name="T20" fmla="*/ 9 w 81"/>
                <a:gd name="T21" fmla="*/ 43 h 81"/>
                <a:gd name="T22" fmla="*/ 11 w 81"/>
                <a:gd name="T23" fmla="*/ 46 h 81"/>
                <a:gd name="T24" fmla="*/ 13 w 81"/>
                <a:gd name="T25" fmla="*/ 52 h 81"/>
                <a:gd name="T26" fmla="*/ 12 w 81"/>
                <a:gd name="T27" fmla="*/ 56 h 81"/>
                <a:gd name="T28" fmla="*/ 7 w 81"/>
                <a:gd name="T29" fmla="*/ 61 h 81"/>
                <a:gd name="T30" fmla="*/ 7 w 81"/>
                <a:gd name="T31" fmla="*/ 64 h 81"/>
                <a:gd name="T32" fmla="*/ 19 w 81"/>
                <a:gd name="T33" fmla="*/ 75 h 81"/>
                <a:gd name="T34" fmla="*/ 22 w 81"/>
                <a:gd name="T35" fmla="*/ 74 h 81"/>
                <a:gd name="T36" fmla="*/ 27 w 81"/>
                <a:gd name="T37" fmla="*/ 69 h 81"/>
                <a:gd name="T38" fmla="*/ 30 w 81"/>
                <a:gd name="T39" fmla="*/ 68 h 81"/>
                <a:gd name="T40" fmla="*/ 35 w 81"/>
                <a:gd name="T41" fmla="*/ 70 h 81"/>
                <a:gd name="T42" fmla="*/ 40 w 81"/>
                <a:gd name="T43" fmla="*/ 72 h 81"/>
                <a:gd name="T44" fmla="*/ 42 w 81"/>
                <a:gd name="T45" fmla="*/ 79 h 81"/>
                <a:gd name="T46" fmla="*/ 44 w 81"/>
                <a:gd name="T47" fmla="*/ 81 h 81"/>
                <a:gd name="T48" fmla="*/ 59 w 81"/>
                <a:gd name="T49" fmla="*/ 76 h 81"/>
                <a:gd name="T50" fmla="*/ 61 w 81"/>
                <a:gd name="T51" fmla="*/ 73 h 81"/>
                <a:gd name="T52" fmla="*/ 59 w 81"/>
                <a:gd name="T53" fmla="*/ 66 h 81"/>
                <a:gd name="T54" fmla="*/ 60 w 81"/>
                <a:gd name="T55" fmla="*/ 63 h 81"/>
                <a:gd name="T56" fmla="*/ 64 w 81"/>
                <a:gd name="T57" fmla="*/ 58 h 81"/>
                <a:gd name="T58" fmla="*/ 68 w 81"/>
                <a:gd name="T59" fmla="*/ 57 h 81"/>
                <a:gd name="T60" fmla="*/ 75 w 81"/>
                <a:gd name="T61" fmla="*/ 58 h 81"/>
                <a:gd name="T62" fmla="*/ 77 w 81"/>
                <a:gd name="T63" fmla="*/ 57 h 81"/>
                <a:gd name="T64" fmla="*/ 81 w 81"/>
                <a:gd name="T65" fmla="*/ 42 h 81"/>
                <a:gd name="T66" fmla="*/ 79 w 81"/>
                <a:gd name="T67" fmla="*/ 39 h 81"/>
                <a:gd name="T68" fmla="*/ 72 w 81"/>
                <a:gd name="T69" fmla="*/ 37 h 81"/>
                <a:gd name="T70" fmla="*/ 69 w 81"/>
                <a:gd name="T71" fmla="*/ 35 h 81"/>
                <a:gd name="T72" fmla="*/ 68 w 81"/>
                <a:gd name="T73" fmla="*/ 29 h 81"/>
                <a:gd name="T74" fmla="*/ 68 w 81"/>
                <a:gd name="T75" fmla="*/ 25 h 81"/>
                <a:gd name="T76" fmla="*/ 73 w 81"/>
                <a:gd name="T77" fmla="*/ 20 h 81"/>
                <a:gd name="T78" fmla="*/ 73 w 81"/>
                <a:gd name="T79" fmla="*/ 16 h 81"/>
                <a:gd name="T80" fmla="*/ 62 w 81"/>
                <a:gd name="T81" fmla="*/ 6 h 81"/>
                <a:gd name="T82" fmla="*/ 59 w 81"/>
                <a:gd name="T83" fmla="*/ 6 h 81"/>
                <a:gd name="T84" fmla="*/ 54 w 81"/>
                <a:gd name="T85" fmla="*/ 11 h 81"/>
                <a:gd name="T86" fmla="*/ 51 w 81"/>
                <a:gd name="T87" fmla="*/ 12 h 81"/>
                <a:gd name="T88" fmla="*/ 45 w 81"/>
                <a:gd name="T89" fmla="*/ 11 h 81"/>
                <a:gd name="T90" fmla="*/ 41 w 81"/>
                <a:gd name="T91" fmla="*/ 8 h 81"/>
                <a:gd name="T92" fmla="*/ 39 w 81"/>
                <a:gd name="T93" fmla="*/ 1 h 81"/>
                <a:gd name="T94" fmla="*/ 36 w 81"/>
                <a:gd name="T95" fmla="*/ 0 h 81"/>
                <a:gd name="T96" fmla="*/ 21 w 81"/>
                <a:gd name="T97" fmla="*/ 4 h 81"/>
                <a:gd name="T98" fmla="*/ 59 w 81"/>
                <a:gd name="T99" fmla="*/ 34 h 81"/>
                <a:gd name="T100" fmla="*/ 46 w 81"/>
                <a:gd name="T101" fmla="*/ 60 h 81"/>
                <a:gd name="T102" fmla="*/ 20 w 81"/>
                <a:gd name="T103" fmla="*/ 46 h 81"/>
                <a:gd name="T104" fmla="*/ 34 w 81"/>
                <a:gd name="T105" fmla="*/ 21 h 81"/>
                <a:gd name="T106" fmla="*/ 59 w 81"/>
                <a:gd name="T107" fmla="*/ 34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81" h="81">
                  <a:moveTo>
                    <a:pt x="21" y="4"/>
                  </a:moveTo>
                  <a:cubicBezTo>
                    <a:pt x="20" y="5"/>
                    <a:pt x="20" y="6"/>
                    <a:pt x="20" y="7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22" y="15"/>
                    <a:pt x="22" y="17"/>
                    <a:pt x="21" y="18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6" y="23"/>
                    <a:pt x="14" y="24"/>
                    <a:pt x="13" y="24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5" y="22"/>
                    <a:pt x="4" y="22"/>
                    <a:pt x="3" y="24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0"/>
                    <a:pt x="0" y="41"/>
                    <a:pt x="1" y="41"/>
                  </a:cubicBezTo>
                  <a:cubicBezTo>
                    <a:pt x="9" y="43"/>
                    <a:pt x="9" y="43"/>
                    <a:pt x="9" y="43"/>
                  </a:cubicBezTo>
                  <a:cubicBezTo>
                    <a:pt x="10" y="43"/>
                    <a:pt x="11" y="44"/>
                    <a:pt x="11" y="46"/>
                  </a:cubicBezTo>
                  <a:cubicBezTo>
                    <a:pt x="13" y="52"/>
                    <a:pt x="13" y="52"/>
                    <a:pt x="13" y="52"/>
                  </a:cubicBezTo>
                  <a:cubicBezTo>
                    <a:pt x="13" y="53"/>
                    <a:pt x="13" y="55"/>
                    <a:pt x="12" y="56"/>
                  </a:cubicBezTo>
                  <a:cubicBezTo>
                    <a:pt x="7" y="61"/>
                    <a:pt x="7" y="61"/>
                    <a:pt x="7" y="61"/>
                  </a:cubicBezTo>
                  <a:cubicBezTo>
                    <a:pt x="7" y="62"/>
                    <a:pt x="7" y="63"/>
                    <a:pt x="7" y="64"/>
                  </a:cubicBezTo>
                  <a:cubicBezTo>
                    <a:pt x="19" y="75"/>
                    <a:pt x="19" y="75"/>
                    <a:pt x="19" y="75"/>
                  </a:cubicBezTo>
                  <a:cubicBezTo>
                    <a:pt x="20" y="75"/>
                    <a:pt x="21" y="75"/>
                    <a:pt x="22" y="74"/>
                  </a:cubicBezTo>
                  <a:cubicBezTo>
                    <a:pt x="27" y="69"/>
                    <a:pt x="27" y="69"/>
                    <a:pt x="27" y="69"/>
                  </a:cubicBezTo>
                  <a:cubicBezTo>
                    <a:pt x="28" y="68"/>
                    <a:pt x="29" y="68"/>
                    <a:pt x="30" y="68"/>
                  </a:cubicBezTo>
                  <a:cubicBezTo>
                    <a:pt x="31" y="69"/>
                    <a:pt x="34" y="69"/>
                    <a:pt x="35" y="70"/>
                  </a:cubicBezTo>
                  <a:cubicBezTo>
                    <a:pt x="36" y="70"/>
                    <a:pt x="39" y="71"/>
                    <a:pt x="40" y="72"/>
                  </a:cubicBezTo>
                  <a:cubicBezTo>
                    <a:pt x="42" y="79"/>
                    <a:pt x="42" y="79"/>
                    <a:pt x="42" y="79"/>
                  </a:cubicBezTo>
                  <a:cubicBezTo>
                    <a:pt x="42" y="80"/>
                    <a:pt x="43" y="81"/>
                    <a:pt x="44" y="81"/>
                  </a:cubicBezTo>
                  <a:cubicBezTo>
                    <a:pt x="59" y="76"/>
                    <a:pt x="59" y="76"/>
                    <a:pt x="59" y="76"/>
                  </a:cubicBezTo>
                  <a:cubicBezTo>
                    <a:pt x="60" y="76"/>
                    <a:pt x="61" y="74"/>
                    <a:pt x="61" y="73"/>
                  </a:cubicBezTo>
                  <a:cubicBezTo>
                    <a:pt x="59" y="66"/>
                    <a:pt x="59" y="66"/>
                    <a:pt x="59" y="66"/>
                  </a:cubicBezTo>
                  <a:cubicBezTo>
                    <a:pt x="58" y="65"/>
                    <a:pt x="59" y="64"/>
                    <a:pt x="60" y="63"/>
                  </a:cubicBezTo>
                  <a:cubicBezTo>
                    <a:pt x="64" y="58"/>
                    <a:pt x="64" y="58"/>
                    <a:pt x="64" y="58"/>
                  </a:cubicBezTo>
                  <a:cubicBezTo>
                    <a:pt x="65" y="57"/>
                    <a:pt x="66" y="56"/>
                    <a:pt x="68" y="57"/>
                  </a:cubicBezTo>
                  <a:cubicBezTo>
                    <a:pt x="75" y="58"/>
                    <a:pt x="75" y="58"/>
                    <a:pt x="75" y="58"/>
                  </a:cubicBezTo>
                  <a:cubicBezTo>
                    <a:pt x="76" y="59"/>
                    <a:pt x="77" y="58"/>
                    <a:pt x="77" y="57"/>
                  </a:cubicBezTo>
                  <a:cubicBezTo>
                    <a:pt x="81" y="42"/>
                    <a:pt x="81" y="42"/>
                    <a:pt x="81" y="42"/>
                  </a:cubicBezTo>
                  <a:cubicBezTo>
                    <a:pt x="81" y="40"/>
                    <a:pt x="80" y="39"/>
                    <a:pt x="79" y="39"/>
                  </a:cubicBezTo>
                  <a:cubicBezTo>
                    <a:pt x="72" y="37"/>
                    <a:pt x="72" y="37"/>
                    <a:pt x="72" y="37"/>
                  </a:cubicBezTo>
                  <a:cubicBezTo>
                    <a:pt x="71" y="37"/>
                    <a:pt x="70" y="36"/>
                    <a:pt x="69" y="35"/>
                  </a:cubicBezTo>
                  <a:cubicBezTo>
                    <a:pt x="68" y="29"/>
                    <a:pt x="68" y="29"/>
                    <a:pt x="68" y="29"/>
                  </a:cubicBezTo>
                  <a:cubicBezTo>
                    <a:pt x="67" y="27"/>
                    <a:pt x="67" y="26"/>
                    <a:pt x="68" y="25"/>
                  </a:cubicBezTo>
                  <a:cubicBezTo>
                    <a:pt x="73" y="20"/>
                    <a:pt x="73" y="20"/>
                    <a:pt x="73" y="20"/>
                  </a:cubicBezTo>
                  <a:cubicBezTo>
                    <a:pt x="74" y="19"/>
                    <a:pt x="74" y="17"/>
                    <a:pt x="73" y="16"/>
                  </a:cubicBezTo>
                  <a:cubicBezTo>
                    <a:pt x="62" y="6"/>
                    <a:pt x="62" y="6"/>
                    <a:pt x="62" y="6"/>
                  </a:cubicBezTo>
                  <a:cubicBezTo>
                    <a:pt x="61" y="5"/>
                    <a:pt x="60" y="5"/>
                    <a:pt x="59" y="6"/>
                  </a:cubicBezTo>
                  <a:cubicBezTo>
                    <a:pt x="54" y="11"/>
                    <a:pt x="54" y="11"/>
                    <a:pt x="54" y="11"/>
                  </a:cubicBezTo>
                  <a:cubicBezTo>
                    <a:pt x="53" y="12"/>
                    <a:pt x="51" y="13"/>
                    <a:pt x="51" y="12"/>
                  </a:cubicBezTo>
                  <a:cubicBezTo>
                    <a:pt x="50" y="12"/>
                    <a:pt x="46" y="11"/>
                    <a:pt x="45" y="11"/>
                  </a:cubicBezTo>
                  <a:cubicBezTo>
                    <a:pt x="44" y="11"/>
                    <a:pt x="41" y="9"/>
                    <a:pt x="41" y="8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39" y="0"/>
                    <a:pt x="37" y="0"/>
                    <a:pt x="36" y="0"/>
                  </a:cubicBezTo>
                  <a:lnTo>
                    <a:pt x="21" y="4"/>
                  </a:lnTo>
                  <a:close/>
                  <a:moveTo>
                    <a:pt x="59" y="34"/>
                  </a:moveTo>
                  <a:cubicBezTo>
                    <a:pt x="63" y="45"/>
                    <a:pt x="56" y="56"/>
                    <a:pt x="46" y="60"/>
                  </a:cubicBezTo>
                  <a:cubicBezTo>
                    <a:pt x="35" y="63"/>
                    <a:pt x="24" y="57"/>
                    <a:pt x="20" y="46"/>
                  </a:cubicBezTo>
                  <a:cubicBezTo>
                    <a:pt x="17" y="35"/>
                    <a:pt x="23" y="24"/>
                    <a:pt x="34" y="21"/>
                  </a:cubicBezTo>
                  <a:cubicBezTo>
                    <a:pt x="45" y="18"/>
                    <a:pt x="56" y="24"/>
                    <a:pt x="59" y="3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7" name="Freeform 7"/>
            <p:cNvSpPr>
              <a:spLocks noEditPoints="1"/>
            </p:cNvSpPr>
            <p:nvPr userDrawn="1"/>
          </p:nvSpPr>
          <p:spPr bwMode="auto">
            <a:xfrm>
              <a:off x="6211" y="1418"/>
              <a:ext cx="118" cy="118"/>
            </a:xfrm>
            <a:custGeom>
              <a:avLst/>
              <a:gdLst>
                <a:gd name="T0" fmla="*/ 46 w 50"/>
                <a:gd name="T1" fmla="*/ 19 h 50"/>
                <a:gd name="T2" fmla="*/ 31 w 50"/>
                <a:gd name="T3" fmla="*/ 47 h 50"/>
                <a:gd name="T4" fmla="*/ 3 w 50"/>
                <a:gd name="T5" fmla="*/ 32 h 50"/>
                <a:gd name="T6" fmla="*/ 18 w 50"/>
                <a:gd name="T7" fmla="*/ 4 h 50"/>
                <a:gd name="T8" fmla="*/ 46 w 50"/>
                <a:gd name="T9" fmla="*/ 19 h 50"/>
                <a:gd name="T10" fmla="*/ 10 w 50"/>
                <a:gd name="T11" fmla="*/ 30 h 50"/>
                <a:gd name="T12" fmla="*/ 29 w 50"/>
                <a:gd name="T13" fmla="*/ 41 h 50"/>
                <a:gd name="T14" fmla="*/ 40 w 50"/>
                <a:gd name="T15" fmla="*/ 21 h 50"/>
                <a:gd name="T16" fmla="*/ 20 w 50"/>
                <a:gd name="T17" fmla="*/ 10 h 50"/>
                <a:gd name="T18" fmla="*/ 10 w 50"/>
                <a:gd name="T19" fmla="*/ 3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0" h="50">
                  <a:moveTo>
                    <a:pt x="46" y="19"/>
                  </a:moveTo>
                  <a:cubicBezTo>
                    <a:pt x="50" y="31"/>
                    <a:pt x="43" y="43"/>
                    <a:pt x="31" y="47"/>
                  </a:cubicBezTo>
                  <a:cubicBezTo>
                    <a:pt x="20" y="50"/>
                    <a:pt x="7" y="44"/>
                    <a:pt x="3" y="32"/>
                  </a:cubicBezTo>
                  <a:cubicBezTo>
                    <a:pt x="0" y="20"/>
                    <a:pt x="7" y="7"/>
                    <a:pt x="18" y="4"/>
                  </a:cubicBezTo>
                  <a:cubicBezTo>
                    <a:pt x="30" y="0"/>
                    <a:pt x="43" y="7"/>
                    <a:pt x="46" y="19"/>
                  </a:cubicBezTo>
                  <a:moveTo>
                    <a:pt x="10" y="30"/>
                  </a:moveTo>
                  <a:cubicBezTo>
                    <a:pt x="12" y="38"/>
                    <a:pt x="21" y="43"/>
                    <a:pt x="29" y="41"/>
                  </a:cubicBezTo>
                  <a:cubicBezTo>
                    <a:pt x="38" y="38"/>
                    <a:pt x="43" y="29"/>
                    <a:pt x="40" y="21"/>
                  </a:cubicBezTo>
                  <a:cubicBezTo>
                    <a:pt x="38" y="12"/>
                    <a:pt x="29" y="8"/>
                    <a:pt x="20" y="10"/>
                  </a:cubicBezTo>
                  <a:cubicBezTo>
                    <a:pt x="12" y="13"/>
                    <a:pt x="7" y="21"/>
                    <a:pt x="10" y="30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8" name="Freeform 8"/>
            <p:cNvSpPr>
              <a:spLocks noEditPoints="1"/>
            </p:cNvSpPr>
            <p:nvPr userDrawn="1"/>
          </p:nvSpPr>
          <p:spPr bwMode="auto">
            <a:xfrm>
              <a:off x="6077" y="1319"/>
              <a:ext cx="113" cy="113"/>
            </a:xfrm>
            <a:custGeom>
              <a:avLst/>
              <a:gdLst>
                <a:gd name="T0" fmla="*/ 13 w 48"/>
                <a:gd name="T1" fmla="*/ 3 h 48"/>
                <a:gd name="T2" fmla="*/ 12 w 48"/>
                <a:gd name="T3" fmla="*/ 5 h 48"/>
                <a:gd name="T4" fmla="*/ 13 w 48"/>
                <a:gd name="T5" fmla="*/ 9 h 48"/>
                <a:gd name="T6" fmla="*/ 12 w 48"/>
                <a:gd name="T7" fmla="*/ 11 h 48"/>
                <a:gd name="T8" fmla="*/ 10 w 48"/>
                <a:gd name="T9" fmla="*/ 14 h 48"/>
                <a:gd name="T10" fmla="*/ 8 w 48"/>
                <a:gd name="T11" fmla="*/ 14 h 48"/>
                <a:gd name="T12" fmla="*/ 4 w 48"/>
                <a:gd name="T13" fmla="*/ 13 h 48"/>
                <a:gd name="T14" fmla="*/ 2 w 48"/>
                <a:gd name="T15" fmla="*/ 14 h 48"/>
                <a:gd name="T16" fmla="*/ 0 w 48"/>
                <a:gd name="T17" fmla="*/ 23 h 48"/>
                <a:gd name="T18" fmla="*/ 1 w 48"/>
                <a:gd name="T19" fmla="*/ 25 h 48"/>
                <a:gd name="T20" fmla="*/ 5 w 48"/>
                <a:gd name="T21" fmla="*/ 26 h 48"/>
                <a:gd name="T22" fmla="*/ 7 w 48"/>
                <a:gd name="T23" fmla="*/ 27 h 48"/>
                <a:gd name="T24" fmla="*/ 8 w 48"/>
                <a:gd name="T25" fmla="*/ 31 h 48"/>
                <a:gd name="T26" fmla="*/ 7 w 48"/>
                <a:gd name="T27" fmla="*/ 33 h 48"/>
                <a:gd name="T28" fmla="*/ 4 w 48"/>
                <a:gd name="T29" fmla="*/ 36 h 48"/>
                <a:gd name="T30" fmla="*/ 5 w 48"/>
                <a:gd name="T31" fmla="*/ 38 h 48"/>
                <a:gd name="T32" fmla="*/ 11 w 48"/>
                <a:gd name="T33" fmla="*/ 44 h 48"/>
                <a:gd name="T34" fmla="*/ 13 w 48"/>
                <a:gd name="T35" fmla="*/ 44 h 48"/>
                <a:gd name="T36" fmla="*/ 16 w 48"/>
                <a:gd name="T37" fmla="*/ 41 h 48"/>
                <a:gd name="T38" fmla="*/ 18 w 48"/>
                <a:gd name="T39" fmla="*/ 41 h 48"/>
                <a:gd name="T40" fmla="*/ 21 w 48"/>
                <a:gd name="T41" fmla="*/ 41 h 48"/>
                <a:gd name="T42" fmla="*/ 23 w 48"/>
                <a:gd name="T43" fmla="*/ 43 h 48"/>
                <a:gd name="T44" fmla="*/ 25 w 48"/>
                <a:gd name="T45" fmla="*/ 47 h 48"/>
                <a:gd name="T46" fmla="*/ 26 w 48"/>
                <a:gd name="T47" fmla="*/ 48 h 48"/>
                <a:gd name="T48" fmla="*/ 35 w 48"/>
                <a:gd name="T49" fmla="*/ 45 h 48"/>
                <a:gd name="T50" fmla="*/ 36 w 48"/>
                <a:gd name="T51" fmla="*/ 44 h 48"/>
                <a:gd name="T52" fmla="*/ 35 w 48"/>
                <a:gd name="T53" fmla="*/ 39 h 48"/>
                <a:gd name="T54" fmla="*/ 35 w 48"/>
                <a:gd name="T55" fmla="*/ 37 h 48"/>
                <a:gd name="T56" fmla="*/ 38 w 48"/>
                <a:gd name="T57" fmla="*/ 35 h 48"/>
                <a:gd name="T58" fmla="*/ 40 w 48"/>
                <a:gd name="T59" fmla="*/ 34 h 48"/>
                <a:gd name="T60" fmla="*/ 44 w 48"/>
                <a:gd name="T61" fmla="*/ 35 h 48"/>
                <a:gd name="T62" fmla="*/ 46 w 48"/>
                <a:gd name="T63" fmla="*/ 34 h 48"/>
                <a:gd name="T64" fmla="*/ 48 w 48"/>
                <a:gd name="T65" fmla="*/ 25 h 48"/>
                <a:gd name="T66" fmla="*/ 47 w 48"/>
                <a:gd name="T67" fmla="*/ 23 h 48"/>
                <a:gd name="T68" fmla="*/ 43 w 48"/>
                <a:gd name="T69" fmla="*/ 22 h 48"/>
                <a:gd name="T70" fmla="*/ 41 w 48"/>
                <a:gd name="T71" fmla="*/ 21 h 48"/>
                <a:gd name="T72" fmla="*/ 40 w 48"/>
                <a:gd name="T73" fmla="*/ 17 h 48"/>
                <a:gd name="T74" fmla="*/ 40 w 48"/>
                <a:gd name="T75" fmla="*/ 15 h 48"/>
                <a:gd name="T76" fmla="*/ 43 w 48"/>
                <a:gd name="T77" fmla="*/ 12 h 48"/>
                <a:gd name="T78" fmla="*/ 43 w 48"/>
                <a:gd name="T79" fmla="*/ 10 h 48"/>
                <a:gd name="T80" fmla="*/ 37 w 48"/>
                <a:gd name="T81" fmla="*/ 4 h 48"/>
                <a:gd name="T82" fmla="*/ 35 w 48"/>
                <a:gd name="T83" fmla="*/ 4 h 48"/>
                <a:gd name="T84" fmla="*/ 32 w 48"/>
                <a:gd name="T85" fmla="*/ 7 h 48"/>
                <a:gd name="T86" fmla="*/ 30 w 48"/>
                <a:gd name="T87" fmla="*/ 8 h 48"/>
                <a:gd name="T88" fmla="*/ 27 w 48"/>
                <a:gd name="T89" fmla="*/ 7 h 48"/>
                <a:gd name="T90" fmla="*/ 24 w 48"/>
                <a:gd name="T91" fmla="*/ 5 h 48"/>
                <a:gd name="T92" fmla="*/ 23 w 48"/>
                <a:gd name="T93" fmla="*/ 1 h 48"/>
                <a:gd name="T94" fmla="*/ 21 w 48"/>
                <a:gd name="T95" fmla="*/ 0 h 48"/>
                <a:gd name="T96" fmla="*/ 13 w 48"/>
                <a:gd name="T97" fmla="*/ 3 h 48"/>
                <a:gd name="T98" fmla="*/ 35 w 48"/>
                <a:gd name="T99" fmla="*/ 21 h 48"/>
                <a:gd name="T100" fmla="*/ 27 w 48"/>
                <a:gd name="T101" fmla="*/ 36 h 48"/>
                <a:gd name="T102" fmla="*/ 12 w 48"/>
                <a:gd name="T103" fmla="*/ 28 h 48"/>
                <a:gd name="T104" fmla="*/ 20 w 48"/>
                <a:gd name="T105" fmla="*/ 13 h 48"/>
                <a:gd name="T106" fmla="*/ 35 w 48"/>
                <a:gd name="T107" fmla="*/ 21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8" h="48">
                  <a:moveTo>
                    <a:pt x="13" y="3"/>
                  </a:moveTo>
                  <a:cubicBezTo>
                    <a:pt x="12" y="3"/>
                    <a:pt x="12" y="4"/>
                    <a:pt x="12" y="5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3" y="9"/>
                    <a:pt x="13" y="10"/>
                    <a:pt x="12" y="11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9" y="14"/>
                    <a:pt x="9" y="15"/>
                    <a:pt x="8" y="14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3" y="13"/>
                    <a:pt x="2" y="14"/>
                    <a:pt x="2" y="14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4"/>
                    <a:pt x="0" y="25"/>
                    <a:pt x="1" y="25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6" y="26"/>
                    <a:pt x="7" y="27"/>
                    <a:pt x="7" y="27"/>
                  </a:cubicBezTo>
                  <a:cubicBezTo>
                    <a:pt x="8" y="31"/>
                    <a:pt x="8" y="31"/>
                    <a:pt x="8" y="31"/>
                  </a:cubicBezTo>
                  <a:cubicBezTo>
                    <a:pt x="8" y="32"/>
                    <a:pt x="8" y="33"/>
                    <a:pt x="7" y="33"/>
                  </a:cubicBezTo>
                  <a:cubicBezTo>
                    <a:pt x="4" y="36"/>
                    <a:pt x="4" y="36"/>
                    <a:pt x="4" y="36"/>
                  </a:cubicBezTo>
                  <a:cubicBezTo>
                    <a:pt x="4" y="37"/>
                    <a:pt x="4" y="38"/>
                    <a:pt x="5" y="38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2" y="45"/>
                    <a:pt x="13" y="45"/>
                    <a:pt x="13" y="44"/>
                  </a:cubicBezTo>
                  <a:cubicBezTo>
                    <a:pt x="16" y="41"/>
                    <a:pt x="16" y="41"/>
                    <a:pt x="16" y="41"/>
                  </a:cubicBezTo>
                  <a:cubicBezTo>
                    <a:pt x="16" y="41"/>
                    <a:pt x="17" y="40"/>
                    <a:pt x="18" y="41"/>
                  </a:cubicBezTo>
                  <a:cubicBezTo>
                    <a:pt x="18" y="41"/>
                    <a:pt x="20" y="41"/>
                    <a:pt x="21" y="41"/>
                  </a:cubicBezTo>
                  <a:cubicBezTo>
                    <a:pt x="22" y="42"/>
                    <a:pt x="23" y="42"/>
                    <a:pt x="23" y="43"/>
                  </a:cubicBezTo>
                  <a:cubicBezTo>
                    <a:pt x="25" y="47"/>
                    <a:pt x="25" y="47"/>
                    <a:pt x="25" y="47"/>
                  </a:cubicBezTo>
                  <a:cubicBezTo>
                    <a:pt x="25" y="48"/>
                    <a:pt x="26" y="48"/>
                    <a:pt x="26" y="48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6" y="45"/>
                    <a:pt x="36" y="44"/>
                    <a:pt x="36" y="44"/>
                  </a:cubicBezTo>
                  <a:cubicBezTo>
                    <a:pt x="35" y="39"/>
                    <a:pt x="35" y="39"/>
                    <a:pt x="35" y="39"/>
                  </a:cubicBezTo>
                  <a:cubicBezTo>
                    <a:pt x="34" y="39"/>
                    <a:pt x="35" y="38"/>
                    <a:pt x="35" y="37"/>
                  </a:cubicBezTo>
                  <a:cubicBezTo>
                    <a:pt x="38" y="35"/>
                    <a:pt x="38" y="35"/>
                    <a:pt x="38" y="35"/>
                  </a:cubicBezTo>
                  <a:cubicBezTo>
                    <a:pt x="38" y="34"/>
                    <a:pt x="39" y="34"/>
                    <a:pt x="40" y="34"/>
                  </a:cubicBezTo>
                  <a:cubicBezTo>
                    <a:pt x="44" y="35"/>
                    <a:pt x="44" y="35"/>
                    <a:pt x="44" y="35"/>
                  </a:cubicBezTo>
                  <a:cubicBezTo>
                    <a:pt x="45" y="35"/>
                    <a:pt x="45" y="35"/>
                    <a:pt x="46" y="34"/>
                  </a:cubicBezTo>
                  <a:cubicBezTo>
                    <a:pt x="48" y="25"/>
                    <a:pt x="48" y="25"/>
                    <a:pt x="48" y="25"/>
                  </a:cubicBezTo>
                  <a:cubicBezTo>
                    <a:pt x="48" y="24"/>
                    <a:pt x="47" y="24"/>
                    <a:pt x="47" y="23"/>
                  </a:cubicBezTo>
                  <a:cubicBezTo>
                    <a:pt x="43" y="22"/>
                    <a:pt x="43" y="22"/>
                    <a:pt x="43" y="22"/>
                  </a:cubicBezTo>
                  <a:cubicBezTo>
                    <a:pt x="42" y="22"/>
                    <a:pt x="41" y="22"/>
                    <a:pt x="41" y="21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0" y="17"/>
                    <a:pt x="40" y="16"/>
                    <a:pt x="40" y="15"/>
                  </a:cubicBezTo>
                  <a:cubicBezTo>
                    <a:pt x="43" y="12"/>
                    <a:pt x="43" y="12"/>
                    <a:pt x="43" y="12"/>
                  </a:cubicBezTo>
                  <a:cubicBezTo>
                    <a:pt x="44" y="11"/>
                    <a:pt x="44" y="11"/>
                    <a:pt x="43" y="10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6" y="3"/>
                    <a:pt x="35" y="3"/>
                    <a:pt x="35" y="4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1" y="8"/>
                    <a:pt x="30" y="8"/>
                    <a:pt x="30" y="8"/>
                  </a:cubicBezTo>
                  <a:cubicBezTo>
                    <a:pt x="29" y="7"/>
                    <a:pt x="27" y="7"/>
                    <a:pt x="27" y="7"/>
                  </a:cubicBezTo>
                  <a:cubicBezTo>
                    <a:pt x="26" y="7"/>
                    <a:pt x="24" y="6"/>
                    <a:pt x="24" y="5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2" y="0"/>
                    <a:pt x="21" y="0"/>
                  </a:cubicBezTo>
                  <a:lnTo>
                    <a:pt x="13" y="3"/>
                  </a:lnTo>
                  <a:close/>
                  <a:moveTo>
                    <a:pt x="35" y="21"/>
                  </a:moveTo>
                  <a:cubicBezTo>
                    <a:pt x="37" y="27"/>
                    <a:pt x="33" y="34"/>
                    <a:pt x="27" y="36"/>
                  </a:cubicBezTo>
                  <a:cubicBezTo>
                    <a:pt x="21" y="37"/>
                    <a:pt x="14" y="34"/>
                    <a:pt x="12" y="28"/>
                  </a:cubicBezTo>
                  <a:cubicBezTo>
                    <a:pt x="10" y="21"/>
                    <a:pt x="14" y="15"/>
                    <a:pt x="20" y="13"/>
                  </a:cubicBezTo>
                  <a:cubicBezTo>
                    <a:pt x="26" y="11"/>
                    <a:pt x="33" y="14"/>
                    <a:pt x="35" y="21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9" name="Freeform 9"/>
            <p:cNvSpPr>
              <a:spLocks noEditPoints="1"/>
            </p:cNvSpPr>
            <p:nvPr userDrawn="1"/>
          </p:nvSpPr>
          <p:spPr bwMode="auto">
            <a:xfrm>
              <a:off x="6093" y="1338"/>
              <a:ext cx="78" cy="75"/>
            </a:xfrm>
            <a:custGeom>
              <a:avLst/>
              <a:gdLst>
                <a:gd name="T0" fmla="*/ 31 w 33"/>
                <a:gd name="T1" fmla="*/ 12 h 32"/>
                <a:gd name="T2" fmla="*/ 21 w 33"/>
                <a:gd name="T3" fmla="*/ 30 h 32"/>
                <a:gd name="T4" fmla="*/ 3 w 33"/>
                <a:gd name="T5" fmla="*/ 20 h 32"/>
                <a:gd name="T6" fmla="*/ 12 w 33"/>
                <a:gd name="T7" fmla="*/ 2 h 32"/>
                <a:gd name="T8" fmla="*/ 31 w 33"/>
                <a:gd name="T9" fmla="*/ 12 h 32"/>
                <a:gd name="T10" fmla="*/ 7 w 33"/>
                <a:gd name="T11" fmla="*/ 19 h 32"/>
                <a:gd name="T12" fmla="*/ 20 w 33"/>
                <a:gd name="T13" fmla="*/ 26 h 32"/>
                <a:gd name="T14" fmla="*/ 26 w 33"/>
                <a:gd name="T15" fmla="*/ 13 h 32"/>
                <a:gd name="T16" fmla="*/ 14 w 33"/>
                <a:gd name="T17" fmla="*/ 6 h 32"/>
                <a:gd name="T18" fmla="*/ 7 w 33"/>
                <a:gd name="T19" fmla="*/ 19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3" h="32">
                  <a:moveTo>
                    <a:pt x="31" y="12"/>
                  </a:moveTo>
                  <a:cubicBezTo>
                    <a:pt x="33" y="20"/>
                    <a:pt x="28" y="28"/>
                    <a:pt x="21" y="30"/>
                  </a:cubicBezTo>
                  <a:cubicBezTo>
                    <a:pt x="13" y="32"/>
                    <a:pt x="5" y="28"/>
                    <a:pt x="3" y="20"/>
                  </a:cubicBezTo>
                  <a:cubicBezTo>
                    <a:pt x="0" y="13"/>
                    <a:pt x="5" y="5"/>
                    <a:pt x="12" y="2"/>
                  </a:cubicBezTo>
                  <a:cubicBezTo>
                    <a:pt x="20" y="0"/>
                    <a:pt x="28" y="4"/>
                    <a:pt x="31" y="12"/>
                  </a:cubicBezTo>
                  <a:moveTo>
                    <a:pt x="7" y="19"/>
                  </a:moveTo>
                  <a:cubicBezTo>
                    <a:pt x="8" y="25"/>
                    <a:pt x="14" y="28"/>
                    <a:pt x="20" y="26"/>
                  </a:cubicBezTo>
                  <a:cubicBezTo>
                    <a:pt x="25" y="24"/>
                    <a:pt x="28" y="19"/>
                    <a:pt x="26" y="13"/>
                  </a:cubicBezTo>
                  <a:cubicBezTo>
                    <a:pt x="25" y="8"/>
                    <a:pt x="19" y="5"/>
                    <a:pt x="14" y="6"/>
                  </a:cubicBezTo>
                  <a:cubicBezTo>
                    <a:pt x="8" y="8"/>
                    <a:pt x="5" y="14"/>
                    <a:pt x="7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827223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0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10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2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35" presetClass="path" presetSubtype="0" accel="40000" fill="hold" nodeType="withEffect" p14:presetBounceEnd="48000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-0.08108 -3.58025E-6 L 0 -3.58025E-6 " pathEditMode="relative" rAng="0" ptsTypes="AA" p14:bounceEnd="48000">
                                          <p:cBhvr>
                                            <p:cTn id="18" dur="4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045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9" presetID="22" presetClass="entr" presetSubtype="1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1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2" fill="hold">
                          <p:stCondLst>
                            <p:cond delay="indefinite"/>
                          </p:stCondLst>
                          <p:childTnLst>
                            <p:par>
                              <p:cTn id="2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4" presetID="53" presetClass="entr" presetSubtype="1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6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8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1" dur="500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2" fill="hold">
                          <p:stCondLst>
                            <p:cond delay="indefinite"/>
                          </p:stCondLst>
                          <p:childTnLst>
                            <p:par>
                              <p:cTn id="3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4" presetID="53" presetClass="entr" presetSubtype="1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6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8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1" dur="500"/>
                                            <p:tgtEl>
                                              <p:spTgt spid="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2" fill="hold">
                          <p:stCondLst>
                            <p:cond delay="indefinite"/>
                          </p:stCondLst>
                          <p:childTnLst>
                            <p:par>
                              <p:cTn id="4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4" presetID="53" presetClass="entr" presetSubtype="1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6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7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8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1" dur="500"/>
                                            <p:tgtEl>
                                              <p:spTgt spid="11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2" fill="hold">
                          <p:stCondLst>
                            <p:cond delay="indefinite"/>
                          </p:stCondLst>
                          <p:childTnLst>
                            <p:par>
                              <p:cTn id="5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4" presetID="53" presetClass="entr" presetSubtype="1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6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7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8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1" dur="500"/>
                                            <p:tgtEl>
                                              <p:spTgt spid="1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2" fill="hold">
                          <p:stCondLst>
                            <p:cond delay="indefinite"/>
                          </p:stCondLst>
                          <p:childTnLst>
                            <p:par>
                              <p:cTn id="6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4" presetID="53" presetClass="entr" presetSubtype="1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6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7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8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1" dur="500"/>
                                            <p:tgtEl>
                                              <p:spTgt spid="19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8" grpId="0" animBg="1"/>
          <p:bldP spid="3" grpId="0" build="p">
            <p:tmplLst>
              <p:tmpl lvl="1">
                <p:tnLst>
                  <p:par>
                    <p:cTn presetID="10" presetClass="entr" presetSubtype="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3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500"/>
                            <p:tgtEl>
                              <p:spTgt spid="3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  <p:bldP spid="7" grpId="0"/>
          <p:bldP spid="10" grpId="0">
            <p:tmplLst>
              <p:tmpl>
                <p:tnLst>
                  <p:par>
                    <p:cTn presetID="10" presetClass="entr" presetSubtype="0" fill="hold" nodeType="withEffect">
                      <p:stCondLst>
                        <p:cond delay="50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500"/>
                            <p:tgtEl>
                              <p:spTgt spid="10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  <p:bldP spid="11" grpId="0" build="p">
            <p:tmplLst>
              <p:tmpl lvl="1">
                <p:tnLst>
                  <p:par>
                    <p:cTn presetID="10" presetClass="entr" presetSubtype="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500"/>
                            <p:tgtEl>
                              <p:spTgt spid="11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  <p:bldP spid="12" grpId="0" build="p">
            <p:tmplLst>
              <p:tmpl lvl="1">
                <p:tnLst>
                  <p:par>
                    <p:cTn presetID="10" presetClass="entr" presetSubtype="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2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500"/>
                            <p:tgtEl>
                              <p:spTgt spid="12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  <p:bldP spid="17" grpId="0" build="p">
            <p:tmplLst>
              <p:tmpl lvl="1">
                <p:tnLst>
                  <p:par>
                    <p:cTn presetID="10" presetClass="entr" presetSubtype="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500"/>
                            <p:tgtEl>
                              <p:spTgt spid="17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  <p:bldP spid="19" grpId="0" build="p">
            <p:tmplLst>
              <p:tmpl lvl="1">
                <p:tnLst>
                  <p:par>
                    <p:cTn presetID="10" presetClass="entr" presetSubtype="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9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500"/>
                            <p:tgtEl>
                              <p:spTgt spid="19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0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10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2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35" presetClass="path" presetSubtype="0" accel="4000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-0.08108 -3.58025E-6 L 0 -3.58025E-6 " pathEditMode="relative" rAng="0" ptsTypes="AA">
                                          <p:cBhvr>
                                            <p:cTn id="18" dur="4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045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9" presetID="22" presetClass="entr" presetSubtype="1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1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2" fill="hold">
                          <p:stCondLst>
                            <p:cond delay="indefinite"/>
                          </p:stCondLst>
                          <p:childTnLst>
                            <p:par>
                              <p:cTn id="2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4" presetID="53" presetClass="entr" presetSubtype="1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6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8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1" dur="500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2" fill="hold">
                          <p:stCondLst>
                            <p:cond delay="indefinite"/>
                          </p:stCondLst>
                          <p:childTnLst>
                            <p:par>
                              <p:cTn id="3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4" presetID="53" presetClass="entr" presetSubtype="1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6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8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1" dur="500"/>
                                            <p:tgtEl>
                                              <p:spTgt spid="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2" fill="hold">
                          <p:stCondLst>
                            <p:cond delay="indefinite"/>
                          </p:stCondLst>
                          <p:childTnLst>
                            <p:par>
                              <p:cTn id="4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4" presetID="53" presetClass="entr" presetSubtype="1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6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7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8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1" dur="500"/>
                                            <p:tgtEl>
                                              <p:spTgt spid="11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2" fill="hold">
                          <p:stCondLst>
                            <p:cond delay="indefinite"/>
                          </p:stCondLst>
                          <p:childTnLst>
                            <p:par>
                              <p:cTn id="5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4" presetID="53" presetClass="entr" presetSubtype="1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6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7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8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1" dur="500"/>
                                            <p:tgtEl>
                                              <p:spTgt spid="1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2" fill="hold">
                          <p:stCondLst>
                            <p:cond delay="indefinite"/>
                          </p:stCondLst>
                          <p:childTnLst>
                            <p:par>
                              <p:cTn id="6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4" presetID="53" presetClass="entr" presetSubtype="1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6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7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8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1" dur="500"/>
                                            <p:tgtEl>
                                              <p:spTgt spid="19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8" grpId="0" animBg="1"/>
          <p:bldP spid="3" grpId="0" build="p">
            <p:tmplLst>
              <p:tmpl lvl="1">
                <p:tnLst>
                  <p:par>
                    <p:cTn presetID="10" presetClass="entr" presetSubtype="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3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500"/>
                            <p:tgtEl>
                              <p:spTgt spid="3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  <p:bldP spid="7" grpId="0"/>
          <p:bldP spid="10" grpId="0">
            <p:tmplLst>
              <p:tmpl>
                <p:tnLst>
                  <p:par>
                    <p:cTn presetID="10" presetClass="entr" presetSubtype="0" fill="hold" nodeType="withEffect">
                      <p:stCondLst>
                        <p:cond delay="50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500"/>
                            <p:tgtEl>
                              <p:spTgt spid="10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  <p:bldP spid="11" grpId="0" build="p">
            <p:tmplLst>
              <p:tmpl lvl="1">
                <p:tnLst>
                  <p:par>
                    <p:cTn presetID="10" presetClass="entr" presetSubtype="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500"/>
                            <p:tgtEl>
                              <p:spTgt spid="11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  <p:bldP spid="12" grpId="0" build="p">
            <p:tmplLst>
              <p:tmpl lvl="1">
                <p:tnLst>
                  <p:par>
                    <p:cTn presetID="10" presetClass="entr" presetSubtype="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2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500"/>
                            <p:tgtEl>
                              <p:spTgt spid="12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  <p:bldP spid="17" grpId="0" build="p">
            <p:tmplLst>
              <p:tmpl lvl="1">
                <p:tnLst>
                  <p:par>
                    <p:cTn presetID="10" presetClass="entr" presetSubtype="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500"/>
                            <p:tgtEl>
                              <p:spTgt spid="17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  <p:bldP spid="19" grpId="0" build="p">
            <p:tmplLst>
              <p:tmpl lvl="1">
                <p:tnLst>
                  <p:par>
                    <p:cTn presetID="10" presetClass="entr" presetSubtype="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9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500"/>
                            <p:tgtEl>
                              <p:spTgt spid="19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</p:bldLst>
      </p:timing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Info 5 Lines - Light Magenta - Dark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200025" y="195265"/>
            <a:ext cx="4368800" cy="182261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200025" y="2179229"/>
            <a:ext cx="4368800" cy="276901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 userDrawn="1">
            <p:ph idx="1"/>
          </p:nvPr>
        </p:nvSpPr>
        <p:spPr>
          <a:xfrm>
            <a:off x="630301" y="2860158"/>
            <a:ext cx="3755571" cy="369794"/>
          </a:xfrm>
        </p:spPr>
        <p:txBody>
          <a:bodyPr anchor="ctr" anchorCtr="0"/>
          <a:lstStyle/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Picture Placeholder 23"/>
          <p:cNvSpPr>
            <a:spLocks noGrp="1"/>
          </p:cNvSpPr>
          <p:nvPr userDrawn="1">
            <p:ph type="pic" sz="quarter" idx="14"/>
          </p:nvPr>
        </p:nvSpPr>
        <p:spPr>
          <a:xfrm>
            <a:off x="4653976" y="195264"/>
            <a:ext cx="4288889" cy="445798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10" name="Text Placeholder 9"/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400049" y="195264"/>
            <a:ext cx="4168775" cy="1689598"/>
          </a:xfrm>
        </p:spPr>
        <p:txBody>
          <a:bodyPr anchor="t" anchorCtr="0">
            <a:noAutofit/>
          </a:bodyPr>
          <a:lstStyle>
            <a:lvl1pPr marL="0" indent="0">
              <a:buNone/>
              <a:defRPr sz="5400" cap="all" baseline="0">
                <a:latin typeface="+mj-lt"/>
              </a:defRPr>
            </a:lvl1pPr>
          </a:lstStyle>
          <a:p>
            <a:pPr lvl="0"/>
            <a:r>
              <a:rPr lang="en-US" dirty="0"/>
              <a:t>Insert name</a:t>
            </a:r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339" y="2955851"/>
            <a:ext cx="168478" cy="168478"/>
          </a:xfrm>
          <a:prstGeom prst="rect">
            <a:avLst/>
          </a:prstGeom>
        </p:spPr>
      </p:pic>
      <p:sp>
        <p:nvSpPr>
          <p:cNvPr id="11" name="Content Placeholder 2"/>
          <p:cNvSpPr>
            <a:spLocks noGrp="1"/>
          </p:cNvSpPr>
          <p:nvPr>
            <p:ph idx="16"/>
          </p:nvPr>
        </p:nvSpPr>
        <p:spPr>
          <a:xfrm>
            <a:off x="630301" y="3367448"/>
            <a:ext cx="3755571" cy="369794"/>
          </a:xfrm>
        </p:spPr>
        <p:txBody>
          <a:bodyPr anchor="ctr" anchorCtr="0"/>
          <a:lstStyle/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7"/>
          </p:nvPr>
        </p:nvSpPr>
        <p:spPr>
          <a:xfrm>
            <a:off x="630301" y="3874739"/>
            <a:ext cx="3755571" cy="369794"/>
          </a:xfrm>
        </p:spPr>
        <p:txBody>
          <a:bodyPr anchor="ctr" anchorCtr="0"/>
          <a:lstStyle/>
          <a:p>
            <a:pPr lvl="0"/>
            <a:r>
              <a:rPr lang="en-US"/>
              <a:t>Edit Master text styles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339" y="3465699"/>
            <a:ext cx="168478" cy="16847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339" y="3981088"/>
            <a:ext cx="168478" cy="168478"/>
          </a:xfrm>
          <a:prstGeom prst="rect">
            <a:avLst/>
          </a:prstGeom>
        </p:spPr>
      </p:pic>
      <p:sp>
        <p:nvSpPr>
          <p:cNvPr id="17" name="Content Placeholder 2"/>
          <p:cNvSpPr>
            <a:spLocks noGrp="1"/>
          </p:cNvSpPr>
          <p:nvPr>
            <p:ph idx="18"/>
          </p:nvPr>
        </p:nvSpPr>
        <p:spPr>
          <a:xfrm>
            <a:off x="630301" y="2367612"/>
            <a:ext cx="3755571" cy="369794"/>
          </a:xfrm>
        </p:spPr>
        <p:txBody>
          <a:bodyPr anchor="ctr" anchorCtr="0"/>
          <a:lstStyle/>
          <a:p>
            <a:pPr lvl="0"/>
            <a:r>
              <a:rPr lang="en-US"/>
              <a:t>Edit Master text styles</a:t>
            </a: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338" y="2464336"/>
            <a:ext cx="168478" cy="168478"/>
          </a:xfrm>
          <a:prstGeom prst="rect">
            <a:avLst/>
          </a:prstGeom>
        </p:spPr>
      </p:pic>
      <p:sp>
        <p:nvSpPr>
          <p:cNvPr id="19" name="Content Placeholder 2"/>
          <p:cNvSpPr>
            <a:spLocks noGrp="1"/>
          </p:cNvSpPr>
          <p:nvPr>
            <p:ph idx="19"/>
          </p:nvPr>
        </p:nvSpPr>
        <p:spPr>
          <a:xfrm>
            <a:off x="630301" y="4379045"/>
            <a:ext cx="3755571" cy="369794"/>
          </a:xfrm>
        </p:spPr>
        <p:txBody>
          <a:bodyPr anchor="ctr" anchorCtr="0"/>
          <a:lstStyle/>
          <a:p>
            <a:pPr lvl="0"/>
            <a:r>
              <a:rPr lang="en-US"/>
              <a:t>Edit Master text styles</a:t>
            </a:r>
          </a:p>
        </p:txBody>
      </p:sp>
      <p:pic>
        <p:nvPicPr>
          <p:cNvPr id="24" name="Picture 2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339" y="4485394"/>
            <a:ext cx="168478" cy="168478"/>
          </a:xfrm>
          <a:prstGeom prst="rect">
            <a:avLst/>
          </a:prstGeom>
        </p:spPr>
      </p:pic>
      <p:grpSp>
        <p:nvGrpSpPr>
          <p:cNvPr id="25" name="Group 24"/>
          <p:cNvGrpSpPr>
            <a:grpSpLocks noChangeAspect="1"/>
          </p:cNvGrpSpPr>
          <p:nvPr userDrawn="1"/>
        </p:nvGrpSpPr>
        <p:grpSpPr bwMode="auto">
          <a:xfrm>
            <a:off x="3620965" y="1529396"/>
            <a:ext cx="875082" cy="769468"/>
            <a:chOff x="6077" y="1319"/>
            <a:chExt cx="290" cy="255"/>
          </a:xfrm>
        </p:grpSpPr>
        <p:sp>
          <p:nvSpPr>
            <p:cNvPr id="26" name="Freeform 6"/>
            <p:cNvSpPr>
              <a:spLocks noEditPoints="1"/>
            </p:cNvSpPr>
            <p:nvPr userDrawn="1"/>
          </p:nvSpPr>
          <p:spPr bwMode="auto">
            <a:xfrm>
              <a:off x="6176" y="1383"/>
              <a:ext cx="191" cy="191"/>
            </a:xfrm>
            <a:custGeom>
              <a:avLst/>
              <a:gdLst>
                <a:gd name="T0" fmla="*/ 21 w 81"/>
                <a:gd name="T1" fmla="*/ 4 h 81"/>
                <a:gd name="T2" fmla="*/ 20 w 81"/>
                <a:gd name="T3" fmla="*/ 7 h 81"/>
                <a:gd name="T4" fmla="*/ 22 w 81"/>
                <a:gd name="T5" fmla="*/ 14 h 81"/>
                <a:gd name="T6" fmla="*/ 21 w 81"/>
                <a:gd name="T7" fmla="*/ 18 h 81"/>
                <a:gd name="T8" fmla="*/ 17 w 81"/>
                <a:gd name="T9" fmla="*/ 22 h 81"/>
                <a:gd name="T10" fmla="*/ 13 w 81"/>
                <a:gd name="T11" fmla="*/ 24 h 81"/>
                <a:gd name="T12" fmla="*/ 6 w 81"/>
                <a:gd name="T13" fmla="*/ 22 h 81"/>
                <a:gd name="T14" fmla="*/ 3 w 81"/>
                <a:gd name="T15" fmla="*/ 24 h 81"/>
                <a:gd name="T16" fmla="*/ 0 w 81"/>
                <a:gd name="T17" fmla="*/ 39 h 81"/>
                <a:gd name="T18" fmla="*/ 1 w 81"/>
                <a:gd name="T19" fmla="*/ 41 h 81"/>
                <a:gd name="T20" fmla="*/ 9 w 81"/>
                <a:gd name="T21" fmla="*/ 43 h 81"/>
                <a:gd name="T22" fmla="*/ 11 w 81"/>
                <a:gd name="T23" fmla="*/ 46 h 81"/>
                <a:gd name="T24" fmla="*/ 13 w 81"/>
                <a:gd name="T25" fmla="*/ 52 h 81"/>
                <a:gd name="T26" fmla="*/ 12 w 81"/>
                <a:gd name="T27" fmla="*/ 56 h 81"/>
                <a:gd name="T28" fmla="*/ 7 w 81"/>
                <a:gd name="T29" fmla="*/ 61 h 81"/>
                <a:gd name="T30" fmla="*/ 7 w 81"/>
                <a:gd name="T31" fmla="*/ 64 h 81"/>
                <a:gd name="T32" fmla="*/ 19 w 81"/>
                <a:gd name="T33" fmla="*/ 75 h 81"/>
                <a:gd name="T34" fmla="*/ 22 w 81"/>
                <a:gd name="T35" fmla="*/ 74 h 81"/>
                <a:gd name="T36" fmla="*/ 27 w 81"/>
                <a:gd name="T37" fmla="*/ 69 h 81"/>
                <a:gd name="T38" fmla="*/ 30 w 81"/>
                <a:gd name="T39" fmla="*/ 68 h 81"/>
                <a:gd name="T40" fmla="*/ 35 w 81"/>
                <a:gd name="T41" fmla="*/ 70 h 81"/>
                <a:gd name="T42" fmla="*/ 40 w 81"/>
                <a:gd name="T43" fmla="*/ 72 h 81"/>
                <a:gd name="T44" fmla="*/ 42 w 81"/>
                <a:gd name="T45" fmla="*/ 79 h 81"/>
                <a:gd name="T46" fmla="*/ 44 w 81"/>
                <a:gd name="T47" fmla="*/ 81 h 81"/>
                <a:gd name="T48" fmla="*/ 59 w 81"/>
                <a:gd name="T49" fmla="*/ 76 h 81"/>
                <a:gd name="T50" fmla="*/ 61 w 81"/>
                <a:gd name="T51" fmla="*/ 73 h 81"/>
                <a:gd name="T52" fmla="*/ 59 w 81"/>
                <a:gd name="T53" fmla="*/ 66 h 81"/>
                <a:gd name="T54" fmla="*/ 60 w 81"/>
                <a:gd name="T55" fmla="*/ 63 h 81"/>
                <a:gd name="T56" fmla="*/ 64 w 81"/>
                <a:gd name="T57" fmla="*/ 58 h 81"/>
                <a:gd name="T58" fmla="*/ 68 w 81"/>
                <a:gd name="T59" fmla="*/ 57 h 81"/>
                <a:gd name="T60" fmla="*/ 75 w 81"/>
                <a:gd name="T61" fmla="*/ 58 h 81"/>
                <a:gd name="T62" fmla="*/ 77 w 81"/>
                <a:gd name="T63" fmla="*/ 57 h 81"/>
                <a:gd name="T64" fmla="*/ 81 w 81"/>
                <a:gd name="T65" fmla="*/ 42 h 81"/>
                <a:gd name="T66" fmla="*/ 79 w 81"/>
                <a:gd name="T67" fmla="*/ 39 h 81"/>
                <a:gd name="T68" fmla="*/ 72 w 81"/>
                <a:gd name="T69" fmla="*/ 37 h 81"/>
                <a:gd name="T70" fmla="*/ 69 w 81"/>
                <a:gd name="T71" fmla="*/ 35 h 81"/>
                <a:gd name="T72" fmla="*/ 68 w 81"/>
                <a:gd name="T73" fmla="*/ 29 h 81"/>
                <a:gd name="T74" fmla="*/ 68 w 81"/>
                <a:gd name="T75" fmla="*/ 25 h 81"/>
                <a:gd name="T76" fmla="*/ 73 w 81"/>
                <a:gd name="T77" fmla="*/ 20 h 81"/>
                <a:gd name="T78" fmla="*/ 73 w 81"/>
                <a:gd name="T79" fmla="*/ 16 h 81"/>
                <a:gd name="T80" fmla="*/ 62 w 81"/>
                <a:gd name="T81" fmla="*/ 6 h 81"/>
                <a:gd name="T82" fmla="*/ 59 w 81"/>
                <a:gd name="T83" fmla="*/ 6 h 81"/>
                <a:gd name="T84" fmla="*/ 54 w 81"/>
                <a:gd name="T85" fmla="*/ 11 h 81"/>
                <a:gd name="T86" fmla="*/ 51 w 81"/>
                <a:gd name="T87" fmla="*/ 12 h 81"/>
                <a:gd name="T88" fmla="*/ 45 w 81"/>
                <a:gd name="T89" fmla="*/ 11 h 81"/>
                <a:gd name="T90" fmla="*/ 41 w 81"/>
                <a:gd name="T91" fmla="*/ 8 h 81"/>
                <a:gd name="T92" fmla="*/ 39 w 81"/>
                <a:gd name="T93" fmla="*/ 1 h 81"/>
                <a:gd name="T94" fmla="*/ 36 w 81"/>
                <a:gd name="T95" fmla="*/ 0 h 81"/>
                <a:gd name="T96" fmla="*/ 21 w 81"/>
                <a:gd name="T97" fmla="*/ 4 h 81"/>
                <a:gd name="T98" fmla="*/ 59 w 81"/>
                <a:gd name="T99" fmla="*/ 34 h 81"/>
                <a:gd name="T100" fmla="*/ 46 w 81"/>
                <a:gd name="T101" fmla="*/ 60 h 81"/>
                <a:gd name="T102" fmla="*/ 20 w 81"/>
                <a:gd name="T103" fmla="*/ 46 h 81"/>
                <a:gd name="T104" fmla="*/ 34 w 81"/>
                <a:gd name="T105" fmla="*/ 21 h 81"/>
                <a:gd name="T106" fmla="*/ 59 w 81"/>
                <a:gd name="T107" fmla="*/ 34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81" h="81">
                  <a:moveTo>
                    <a:pt x="21" y="4"/>
                  </a:moveTo>
                  <a:cubicBezTo>
                    <a:pt x="20" y="5"/>
                    <a:pt x="20" y="6"/>
                    <a:pt x="20" y="7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22" y="15"/>
                    <a:pt x="22" y="17"/>
                    <a:pt x="21" y="18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6" y="23"/>
                    <a:pt x="14" y="24"/>
                    <a:pt x="13" y="24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5" y="22"/>
                    <a:pt x="4" y="22"/>
                    <a:pt x="3" y="24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0"/>
                    <a:pt x="0" y="41"/>
                    <a:pt x="1" y="41"/>
                  </a:cubicBezTo>
                  <a:cubicBezTo>
                    <a:pt x="9" y="43"/>
                    <a:pt x="9" y="43"/>
                    <a:pt x="9" y="43"/>
                  </a:cubicBezTo>
                  <a:cubicBezTo>
                    <a:pt x="10" y="43"/>
                    <a:pt x="11" y="44"/>
                    <a:pt x="11" y="46"/>
                  </a:cubicBezTo>
                  <a:cubicBezTo>
                    <a:pt x="13" y="52"/>
                    <a:pt x="13" y="52"/>
                    <a:pt x="13" y="52"/>
                  </a:cubicBezTo>
                  <a:cubicBezTo>
                    <a:pt x="13" y="53"/>
                    <a:pt x="13" y="55"/>
                    <a:pt x="12" y="56"/>
                  </a:cubicBezTo>
                  <a:cubicBezTo>
                    <a:pt x="7" y="61"/>
                    <a:pt x="7" y="61"/>
                    <a:pt x="7" y="61"/>
                  </a:cubicBezTo>
                  <a:cubicBezTo>
                    <a:pt x="7" y="62"/>
                    <a:pt x="7" y="63"/>
                    <a:pt x="7" y="64"/>
                  </a:cubicBezTo>
                  <a:cubicBezTo>
                    <a:pt x="19" y="75"/>
                    <a:pt x="19" y="75"/>
                    <a:pt x="19" y="75"/>
                  </a:cubicBezTo>
                  <a:cubicBezTo>
                    <a:pt x="20" y="75"/>
                    <a:pt x="21" y="75"/>
                    <a:pt x="22" y="74"/>
                  </a:cubicBezTo>
                  <a:cubicBezTo>
                    <a:pt x="27" y="69"/>
                    <a:pt x="27" y="69"/>
                    <a:pt x="27" y="69"/>
                  </a:cubicBezTo>
                  <a:cubicBezTo>
                    <a:pt x="28" y="68"/>
                    <a:pt x="29" y="68"/>
                    <a:pt x="30" y="68"/>
                  </a:cubicBezTo>
                  <a:cubicBezTo>
                    <a:pt x="31" y="69"/>
                    <a:pt x="34" y="69"/>
                    <a:pt x="35" y="70"/>
                  </a:cubicBezTo>
                  <a:cubicBezTo>
                    <a:pt x="36" y="70"/>
                    <a:pt x="39" y="71"/>
                    <a:pt x="40" y="72"/>
                  </a:cubicBezTo>
                  <a:cubicBezTo>
                    <a:pt x="42" y="79"/>
                    <a:pt x="42" y="79"/>
                    <a:pt x="42" y="79"/>
                  </a:cubicBezTo>
                  <a:cubicBezTo>
                    <a:pt x="42" y="80"/>
                    <a:pt x="43" y="81"/>
                    <a:pt x="44" y="81"/>
                  </a:cubicBezTo>
                  <a:cubicBezTo>
                    <a:pt x="59" y="76"/>
                    <a:pt x="59" y="76"/>
                    <a:pt x="59" y="76"/>
                  </a:cubicBezTo>
                  <a:cubicBezTo>
                    <a:pt x="60" y="76"/>
                    <a:pt x="61" y="74"/>
                    <a:pt x="61" y="73"/>
                  </a:cubicBezTo>
                  <a:cubicBezTo>
                    <a:pt x="59" y="66"/>
                    <a:pt x="59" y="66"/>
                    <a:pt x="59" y="66"/>
                  </a:cubicBezTo>
                  <a:cubicBezTo>
                    <a:pt x="58" y="65"/>
                    <a:pt x="59" y="64"/>
                    <a:pt x="60" y="63"/>
                  </a:cubicBezTo>
                  <a:cubicBezTo>
                    <a:pt x="64" y="58"/>
                    <a:pt x="64" y="58"/>
                    <a:pt x="64" y="58"/>
                  </a:cubicBezTo>
                  <a:cubicBezTo>
                    <a:pt x="65" y="57"/>
                    <a:pt x="66" y="56"/>
                    <a:pt x="68" y="57"/>
                  </a:cubicBezTo>
                  <a:cubicBezTo>
                    <a:pt x="75" y="58"/>
                    <a:pt x="75" y="58"/>
                    <a:pt x="75" y="58"/>
                  </a:cubicBezTo>
                  <a:cubicBezTo>
                    <a:pt x="76" y="59"/>
                    <a:pt x="77" y="58"/>
                    <a:pt x="77" y="57"/>
                  </a:cubicBezTo>
                  <a:cubicBezTo>
                    <a:pt x="81" y="42"/>
                    <a:pt x="81" y="42"/>
                    <a:pt x="81" y="42"/>
                  </a:cubicBezTo>
                  <a:cubicBezTo>
                    <a:pt x="81" y="40"/>
                    <a:pt x="80" y="39"/>
                    <a:pt x="79" y="39"/>
                  </a:cubicBezTo>
                  <a:cubicBezTo>
                    <a:pt x="72" y="37"/>
                    <a:pt x="72" y="37"/>
                    <a:pt x="72" y="37"/>
                  </a:cubicBezTo>
                  <a:cubicBezTo>
                    <a:pt x="71" y="37"/>
                    <a:pt x="70" y="36"/>
                    <a:pt x="69" y="35"/>
                  </a:cubicBezTo>
                  <a:cubicBezTo>
                    <a:pt x="68" y="29"/>
                    <a:pt x="68" y="29"/>
                    <a:pt x="68" y="29"/>
                  </a:cubicBezTo>
                  <a:cubicBezTo>
                    <a:pt x="67" y="27"/>
                    <a:pt x="67" y="26"/>
                    <a:pt x="68" y="25"/>
                  </a:cubicBezTo>
                  <a:cubicBezTo>
                    <a:pt x="73" y="20"/>
                    <a:pt x="73" y="20"/>
                    <a:pt x="73" y="20"/>
                  </a:cubicBezTo>
                  <a:cubicBezTo>
                    <a:pt x="74" y="19"/>
                    <a:pt x="74" y="17"/>
                    <a:pt x="73" y="16"/>
                  </a:cubicBezTo>
                  <a:cubicBezTo>
                    <a:pt x="62" y="6"/>
                    <a:pt x="62" y="6"/>
                    <a:pt x="62" y="6"/>
                  </a:cubicBezTo>
                  <a:cubicBezTo>
                    <a:pt x="61" y="5"/>
                    <a:pt x="60" y="5"/>
                    <a:pt x="59" y="6"/>
                  </a:cubicBezTo>
                  <a:cubicBezTo>
                    <a:pt x="54" y="11"/>
                    <a:pt x="54" y="11"/>
                    <a:pt x="54" y="11"/>
                  </a:cubicBezTo>
                  <a:cubicBezTo>
                    <a:pt x="53" y="12"/>
                    <a:pt x="51" y="13"/>
                    <a:pt x="51" y="12"/>
                  </a:cubicBezTo>
                  <a:cubicBezTo>
                    <a:pt x="50" y="12"/>
                    <a:pt x="46" y="11"/>
                    <a:pt x="45" y="11"/>
                  </a:cubicBezTo>
                  <a:cubicBezTo>
                    <a:pt x="44" y="11"/>
                    <a:pt x="41" y="9"/>
                    <a:pt x="41" y="8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39" y="0"/>
                    <a:pt x="37" y="0"/>
                    <a:pt x="36" y="0"/>
                  </a:cubicBezTo>
                  <a:lnTo>
                    <a:pt x="21" y="4"/>
                  </a:lnTo>
                  <a:close/>
                  <a:moveTo>
                    <a:pt x="59" y="34"/>
                  </a:moveTo>
                  <a:cubicBezTo>
                    <a:pt x="63" y="45"/>
                    <a:pt x="56" y="56"/>
                    <a:pt x="46" y="60"/>
                  </a:cubicBezTo>
                  <a:cubicBezTo>
                    <a:pt x="35" y="63"/>
                    <a:pt x="24" y="57"/>
                    <a:pt x="20" y="46"/>
                  </a:cubicBezTo>
                  <a:cubicBezTo>
                    <a:pt x="17" y="35"/>
                    <a:pt x="23" y="24"/>
                    <a:pt x="34" y="21"/>
                  </a:cubicBezTo>
                  <a:cubicBezTo>
                    <a:pt x="45" y="18"/>
                    <a:pt x="56" y="24"/>
                    <a:pt x="59" y="3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7" name="Freeform 7"/>
            <p:cNvSpPr>
              <a:spLocks noEditPoints="1"/>
            </p:cNvSpPr>
            <p:nvPr userDrawn="1"/>
          </p:nvSpPr>
          <p:spPr bwMode="auto">
            <a:xfrm>
              <a:off x="6211" y="1418"/>
              <a:ext cx="118" cy="118"/>
            </a:xfrm>
            <a:custGeom>
              <a:avLst/>
              <a:gdLst>
                <a:gd name="T0" fmla="*/ 46 w 50"/>
                <a:gd name="T1" fmla="*/ 19 h 50"/>
                <a:gd name="T2" fmla="*/ 31 w 50"/>
                <a:gd name="T3" fmla="*/ 47 h 50"/>
                <a:gd name="T4" fmla="*/ 3 w 50"/>
                <a:gd name="T5" fmla="*/ 32 h 50"/>
                <a:gd name="T6" fmla="*/ 18 w 50"/>
                <a:gd name="T7" fmla="*/ 4 h 50"/>
                <a:gd name="T8" fmla="*/ 46 w 50"/>
                <a:gd name="T9" fmla="*/ 19 h 50"/>
                <a:gd name="T10" fmla="*/ 10 w 50"/>
                <a:gd name="T11" fmla="*/ 30 h 50"/>
                <a:gd name="T12" fmla="*/ 29 w 50"/>
                <a:gd name="T13" fmla="*/ 41 h 50"/>
                <a:gd name="T14" fmla="*/ 40 w 50"/>
                <a:gd name="T15" fmla="*/ 21 h 50"/>
                <a:gd name="T16" fmla="*/ 20 w 50"/>
                <a:gd name="T17" fmla="*/ 10 h 50"/>
                <a:gd name="T18" fmla="*/ 10 w 50"/>
                <a:gd name="T19" fmla="*/ 3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0" h="50">
                  <a:moveTo>
                    <a:pt x="46" y="19"/>
                  </a:moveTo>
                  <a:cubicBezTo>
                    <a:pt x="50" y="31"/>
                    <a:pt x="43" y="43"/>
                    <a:pt x="31" y="47"/>
                  </a:cubicBezTo>
                  <a:cubicBezTo>
                    <a:pt x="20" y="50"/>
                    <a:pt x="7" y="44"/>
                    <a:pt x="3" y="32"/>
                  </a:cubicBezTo>
                  <a:cubicBezTo>
                    <a:pt x="0" y="20"/>
                    <a:pt x="7" y="7"/>
                    <a:pt x="18" y="4"/>
                  </a:cubicBezTo>
                  <a:cubicBezTo>
                    <a:pt x="30" y="0"/>
                    <a:pt x="43" y="7"/>
                    <a:pt x="46" y="19"/>
                  </a:cubicBezTo>
                  <a:moveTo>
                    <a:pt x="10" y="30"/>
                  </a:moveTo>
                  <a:cubicBezTo>
                    <a:pt x="12" y="38"/>
                    <a:pt x="21" y="43"/>
                    <a:pt x="29" y="41"/>
                  </a:cubicBezTo>
                  <a:cubicBezTo>
                    <a:pt x="38" y="38"/>
                    <a:pt x="43" y="29"/>
                    <a:pt x="40" y="21"/>
                  </a:cubicBezTo>
                  <a:cubicBezTo>
                    <a:pt x="38" y="12"/>
                    <a:pt x="29" y="8"/>
                    <a:pt x="20" y="10"/>
                  </a:cubicBezTo>
                  <a:cubicBezTo>
                    <a:pt x="12" y="13"/>
                    <a:pt x="7" y="21"/>
                    <a:pt x="10" y="30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8" name="Freeform 8"/>
            <p:cNvSpPr>
              <a:spLocks noEditPoints="1"/>
            </p:cNvSpPr>
            <p:nvPr userDrawn="1"/>
          </p:nvSpPr>
          <p:spPr bwMode="auto">
            <a:xfrm>
              <a:off x="6077" y="1319"/>
              <a:ext cx="113" cy="113"/>
            </a:xfrm>
            <a:custGeom>
              <a:avLst/>
              <a:gdLst>
                <a:gd name="T0" fmla="*/ 13 w 48"/>
                <a:gd name="T1" fmla="*/ 3 h 48"/>
                <a:gd name="T2" fmla="*/ 12 w 48"/>
                <a:gd name="T3" fmla="*/ 5 h 48"/>
                <a:gd name="T4" fmla="*/ 13 w 48"/>
                <a:gd name="T5" fmla="*/ 9 h 48"/>
                <a:gd name="T6" fmla="*/ 12 w 48"/>
                <a:gd name="T7" fmla="*/ 11 h 48"/>
                <a:gd name="T8" fmla="*/ 10 w 48"/>
                <a:gd name="T9" fmla="*/ 14 h 48"/>
                <a:gd name="T10" fmla="*/ 8 w 48"/>
                <a:gd name="T11" fmla="*/ 14 h 48"/>
                <a:gd name="T12" fmla="*/ 4 w 48"/>
                <a:gd name="T13" fmla="*/ 13 h 48"/>
                <a:gd name="T14" fmla="*/ 2 w 48"/>
                <a:gd name="T15" fmla="*/ 14 h 48"/>
                <a:gd name="T16" fmla="*/ 0 w 48"/>
                <a:gd name="T17" fmla="*/ 23 h 48"/>
                <a:gd name="T18" fmla="*/ 1 w 48"/>
                <a:gd name="T19" fmla="*/ 25 h 48"/>
                <a:gd name="T20" fmla="*/ 5 w 48"/>
                <a:gd name="T21" fmla="*/ 26 h 48"/>
                <a:gd name="T22" fmla="*/ 7 w 48"/>
                <a:gd name="T23" fmla="*/ 27 h 48"/>
                <a:gd name="T24" fmla="*/ 8 w 48"/>
                <a:gd name="T25" fmla="*/ 31 h 48"/>
                <a:gd name="T26" fmla="*/ 7 w 48"/>
                <a:gd name="T27" fmla="*/ 33 h 48"/>
                <a:gd name="T28" fmla="*/ 4 w 48"/>
                <a:gd name="T29" fmla="*/ 36 h 48"/>
                <a:gd name="T30" fmla="*/ 5 w 48"/>
                <a:gd name="T31" fmla="*/ 38 h 48"/>
                <a:gd name="T32" fmla="*/ 11 w 48"/>
                <a:gd name="T33" fmla="*/ 44 h 48"/>
                <a:gd name="T34" fmla="*/ 13 w 48"/>
                <a:gd name="T35" fmla="*/ 44 h 48"/>
                <a:gd name="T36" fmla="*/ 16 w 48"/>
                <a:gd name="T37" fmla="*/ 41 h 48"/>
                <a:gd name="T38" fmla="*/ 18 w 48"/>
                <a:gd name="T39" fmla="*/ 41 h 48"/>
                <a:gd name="T40" fmla="*/ 21 w 48"/>
                <a:gd name="T41" fmla="*/ 41 h 48"/>
                <a:gd name="T42" fmla="*/ 23 w 48"/>
                <a:gd name="T43" fmla="*/ 43 h 48"/>
                <a:gd name="T44" fmla="*/ 25 w 48"/>
                <a:gd name="T45" fmla="*/ 47 h 48"/>
                <a:gd name="T46" fmla="*/ 26 w 48"/>
                <a:gd name="T47" fmla="*/ 48 h 48"/>
                <a:gd name="T48" fmla="*/ 35 w 48"/>
                <a:gd name="T49" fmla="*/ 45 h 48"/>
                <a:gd name="T50" fmla="*/ 36 w 48"/>
                <a:gd name="T51" fmla="*/ 44 h 48"/>
                <a:gd name="T52" fmla="*/ 35 w 48"/>
                <a:gd name="T53" fmla="*/ 39 h 48"/>
                <a:gd name="T54" fmla="*/ 35 w 48"/>
                <a:gd name="T55" fmla="*/ 37 h 48"/>
                <a:gd name="T56" fmla="*/ 38 w 48"/>
                <a:gd name="T57" fmla="*/ 35 h 48"/>
                <a:gd name="T58" fmla="*/ 40 w 48"/>
                <a:gd name="T59" fmla="*/ 34 h 48"/>
                <a:gd name="T60" fmla="*/ 44 w 48"/>
                <a:gd name="T61" fmla="*/ 35 h 48"/>
                <a:gd name="T62" fmla="*/ 46 w 48"/>
                <a:gd name="T63" fmla="*/ 34 h 48"/>
                <a:gd name="T64" fmla="*/ 48 w 48"/>
                <a:gd name="T65" fmla="*/ 25 h 48"/>
                <a:gd name="T66" fmla="*/ 47 w 48"/>
                <a:gd name="T67" fmla="*/ 23 h 48"/>
                <a:gd name="T68" fmla="*/ 43 w 48"/>
                <a:gd name="T69" fmla="*/ 22 h 48"/>
                <a:gd name="T70" fmla="*/ 41 w 48"/>
                <a:gd name="T71" fmla="*/ 21 h 48"/>
                <a:gd name="T72" fmla="*/ 40 w 48"/>
                <a:gd name="T73" fmla="*/ 17 h 48"/>
                <a:gd name="T74" fmla="*/ 40 w 48"/>
                <a:gd name="T75" fmla="*/ 15 h 48"/>
                <a:gd name="T76" fmla="*/ 43 w 48"/>
                <a:gd name="T77" fmla="*/ 12 h 48"/>
                <a:gd name="T78" fmla="*/ 43 w 48"/>
                <a:gd name="T79" fmla="*/ 10 h 48"/>
                <a:gd name="T80" fmla="*/ 37 w 48"/>
                <a:gd name="T81" fmla="*/ 4 h 48"/>
                <a:gd name="T82" fmla="*/ 35 w 48"/>
                <a:gd name="T83" fmla="*/ 4 h 48"/>
                <a:gd name="T84" fmla="*/ 32 w 48"/>
                <a:gd name="T85" fmla="*/ 7 h 48"/>
                <a:gd name="T86" fmla="*/ 30 w 48"/>
                <a:gd name="T87" fmla="*/ 8 h 48"/>
                <a:gd name="T88" fmla="*/ 27 w 48"/>
                <a:gd name="T89" fmla="*/ 7 h 48"/>
                <a:gd name="T90" fmla="*/ 24 w 48"/>
                <a:gd name="T91" fmla="*/ 5 h 48"/>
                <a:gd name="T92" fmla="*/ 23 w 48"/>
                <a:gd name="T93" fmla="*/ 1 h 48"/>
                <a:gd name="T94" fmla="*/ 21 w 48"/>
                <a:gd name="T95" fmla="*/ 0 h 48"/>
                <a:gd name="T96" fmla="*/ 13 w 48"/>
                <a:gd name="T97" fmla="*/ 3 h 48"/>
                <a:gd name="T98" fmla="*/ 35 w 48"/>
                <a:gd name="T99" fmla="*/ 21 h 48"/>
                <a:gd name="T100" fmla="*/ 27 w 48"/>
                <a:gd name="T101" fmla="*/ 36 h 48"/>
                <a:gd name="T102" fmla="*/ 12 w 48"/>
                <a:gd name="T103" fmla="*/ 28 h 48"/>
                <a:gd name="T104" fmla="*/ 20 w 48"/>
                <a:gd name="T105" fmla="*/ 13 h 48"/>
                <a:gd name="T106" fmla="*/ 35 w 48"/>
                <a:gd name="T107" fmla="*/ 21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8" h="48">
                  <a:moveTo>
                    <a:pt x="13" y="3"/>
                  </a:moveTo>
                  <a:cubicBezTo>
                    <a:pt x="12" y="3"/>
                    <a:pt x="12" y="4"/>
                    <a:pt x="12" y="5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3" y="9"/>
                    <a:pt x="13" y="10"/>
                    <a:pt x="12" y="11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9" y="14"/>
                    <a:pt x="9" y="15"/>
                    <a:pt x="8" y="14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3" y="13"/>
                    <a:pt x="2" y="14"/>
                    <a:pt x="2" y="14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4"/>
                    <a:pt x="0" y="25"/>
                    <a:pt x="1" y="25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6" y="26"/>
                    <a:pt x="7" y="27"/>
                    <a:pt x="7" y="27"/>
                  </a:cubicBezTo>
                  <a:cubicBezTo>
                    <a:pt x="8" y="31"/>
                    <a:pt x="8" y="31"/>
                    <a:pt x="8" y="31"/>
                  </a:cubicBezTo>
                  <a:cubicBezTo>
                    <a:pt x="8" y="32"/>
                    <a:pt x="8" y="33"/>
                    <a:pt x="7" y="33"/>
                  </a:cubicBezTo>
                  <a:cubicBezTo>
                    <a:pt x="4" y="36"/>
                    <a:pt x="4" y="36"/>
                    <a:pt x="4" y="36"/>
                  </a:cubicBezTo>
                  <a:cubicBezTo>
                    <a:pt x="4" y="37"/>
                    <a:pt x="4" y="38"/>
                    <a:pt x="5" y="38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2" y="45"/>
                    <a:pt x="13" y="45"/>
                    <a:pt x="13" y="44"/>
                  </a:cubicBezTo>
                  <a:cubicBezTo>
                    <a:pt x="16" y="41"/>
                    <a:pt x="16" y="41"/>
                    <a:pt x="16" y="41"/>
                  </a:cubicBezTo>
                  <a:cubicBezTo>
                    <a:pt x="16" y="41"/>
                    <a:pt x="17" y="40"/>
                    <a:pt x="18" y="41"/>
                  </a:cubicBezTo>
                  <a:cubicBezTo>
                    <a:pt x="18" y="41"/>
                    <a:pt x="20" y="41"/>
                    <a:pt x="21" y="41"/>
                  </a:cubicBezTo>
                  <a:cubicBezTo>
                    <a:pt x="22" y="42"/>
                    <a:pt x="23" y="42"/>
                    <a:pt x="23" y="43"/>
                  </a:cubicBezTo>
                  <a:cubicBezTo>
                    <a:pt x="25" y="47"/>
                    <a:pt x="25" y="47"/>
                    <a:pt x="25" y="47"/>
                  </a:cubicBezTo>
                  <a:cubicBezTo>
                    <a:pt x="25" y="48"/>
                    <a:pt x="26" y="48"/>
                    <a:pt x="26" y="48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6" y="45"/>
                    <a:pt x="36" y="44"/>
                    <a:pt x="36" y="44"/>
                  </a:cubicBezTo>
                  <a:cubicBezTo>
                    <a:pt x="35" y="39"/>
                    <a:pt x="35" y="39"/>
                    <a:pt x="35" y="39"/>
                  </a:cubicBezTo>
                  <a:cubicBezTo>
                    <a:pt x="34" y="39"/>
                    <a:pt x="35" y="38"/>
                    <a:pt x="35" y="37"/>
                  </a:cubicBezTo>
                  <a:cubicBezTo>
                    <a:pt x="38" y="35"/>
                    <a:pt x="38" y="35"/>
                    <a:pt x="38" y="35"/>
                  </a:cubicBezTo>
                  <a:cubicBezTo>
                    <a:pt x="38" y="34"/>
                    <a:pt x="39" y="34"/>
                    <a:pt x="40" y="34"/>
                  </a:cubicBezTo>
                  <a:cubicBezTo>
                    <a:pt x="44" y="35"/>
                    <a:pt x="44" y="35"/>
                    <a:pt x="44" y="35"/>
                  </a:cubicBezTo>
                  <a:cubicBezTo>
                    <a:pt x="45" y="35"/>
                    <a:pt x="45" y="35"/>
                    <a:pt x="46" y="34"/>
                  </a:cubicBezTo>
                  <a:cubicBezTo>
                    <a:pt x="48" y="25"/>
                    <a:pt x="48" y="25"/>
                    <a:pt x="48" y="25"/>
                  </a:cubicBezTo>
                  <a:cubicBezTo>
                    <a:pt x="48" y="24"/>
                    <a:pt x="47" y="24"/>
                    <a:pt x="47" y="23"/>
                  </a:cubicBezTo>
                  <a:cubicBezTo>
                    <a:pt x="43" y="22"/>
                    <a:pt x="43" y="22"/>
                    <a:pt x="43" y="22"/>
                  </a:cubicBezTo>
                  <a:cubicBezTo>
                    <a:pt x="42" y="22"/>
                    <a:pt x="41" y="22"/>
                    <a:pt x="41" y="21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0" y="17"/>
                    <a:pt x="40" y="16"/>
                    <a:pt x="40" y="15"/>
                  </a:cubicBezTo>
                  <a:cubicBezTo>
                    <a:pt x="43" y="12"/>
                    <a:pt x="43" y="12"/>
                    <a:pt x="43" y="12"/>
                  </a:cubicBezTo>
                  <a:cubicBezTo>
                    <a:pt x="44" y="11"/>
                    <a:pt x="44" y="11"/>
                    <a:pt x="43" y="10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6" y="3"/>
                    <a:pt x="35" y="3"/>
                    <a:pt x="35" y="4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1" y="8"/>
                    <a:pt x="30" y="8"/>
                    <a:pt x="30" y="8"/>
                  </a:cubicBezTo>
                  <a:cubicBezTo>
                    <a:pt x="29" y="7"/>
                    <a:pt x="27" y="7"/>
                    <a:pt x="27" y="7"/>
                  </a:cubicBezTo>
                  <a:cubicBezTo>
                    <a:pt x="26" y="7"/>
                    <a:pt x="24" y="6"/>
                    <a:pt x="24" y="5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2" y="0"/>
                    <a:pt x="21" y="0"/>
                  </a:cubicBezTo>
                  <a:lnTo>
                    <a:pt x="13" y="3"/>
                  </a:lnTo>
                  <a:close/>
                  <a:moveTo>
                    <a:pt x="35" y="21"/>
                  </a:moveTo>
                  <a:cubicBezTo>
                    <a:pt x="37" y="27"/>
                    <a:pt x="33" y="34"/>
                    <a:pt x="27" y="36"/>
                  </a:cubicBezTo>
                  <a:cubicBezTo>
                    <a:pt x="21" y="37"/>
                    <a:pt x="14" y="34"/>
                    <a:pt x="12" y="28"/>
                  </a:cubicBezTo>
                  <a:cubicBezTo>
                    <a:pt x="10" y="21"/>
                    <a:pt x="14" y="15"/>
                    <a:pt x="20" y="13"/>
                  </a:cubicBezTo>
                  <a:cubicBezTo>
                    <a:pt x="26" y="11"/>
                    <a:pt x="33" y="14"/>
                    <a:pt x="35" y="21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9" name="Freeform 9"/>
            <p:cNvSpPr>
              <a:spLocks noEditPoints="1"/>
            </p:cNvSpPr>
            <p:nvPr userDrawn="1"/>
          </p:nvSpPr>
          <p:spPr bwMode="auto">
            <a:xfrm>
              <a:off x="6093" y="1338"/>
              <a:ext cx="78" cy="75"/>
            </a:xfrm>
            <a:custGeom>
              <a:avLst/>
              <a:gdLst>
                <a:gd name="T0" fmla="*/ 31 w 33"/>
                <a:gd name="T1" fmla="*/ 12 h 32"/>
                <a:gd name="T2" fmla="*/ 21 w 33"/>
                <a:gd name="T3" fmla="*/ 30 h 32"/>
                <a:gd name="T4" fmla="*/ 3 w 33"/>
                <a:gd name="T5" fmla="*/ 20 h 32"/>
                <a:gd name="T6" fmla="*/ 12 w 33"/>
                <a:gd name="T7" fmla="*/ 2 h 32"/>
                <a:gd name="T8" fmla="*/ 31 w 33"/>
                <a:gd name="T9" fmla="*/ 12 h 32"/>
                <a:gd name="T10" fmla="*/ 7 w 33"/>
                <a:gd name="T11" fmla="*/ 19 h 32"/>
                <a:gd name="T12" fmla="*/ 20 w 33"/>
                <a:gd name="T13" fmla="*/ 26 h 32"/>
                <a:gd name="T14" fmla="*/ 26 w 33"/>
                <a:gd name="T15" fmla="*/ 13 h 32"/>
                <a:gd name="T16" fmla="*/ 14 w 33"/>
                <a:gd name="T17" fmla="*/ 6 h 32"/>
                <a:gd name="T18" fmla="*/ 7 w 33"/>
                <a:gd name="T19" fmla="*/ 19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3" h="32">
                  <a:moveTo>
                    <a:pt x="31" y="12"/>
                  </a:moveTo>
                  <a:cubicBezTo>
                    <a:pt x="33" y="20"/>
                    <a:pt x="28" y="28"/>
                    <a:pt x="21" y="30"/>
                  </a:cubicBezTo>
                  <a:cubicBezTo>
                    <a:pt x="13" y="32"/>
                    <a:pt x="5" y="28"/>
                    <a:pt x="3" y="20"/>
                  </a:cubicBezTo>
                  <a:cubicBezTo>
                    <a:pt x="0" y="13"/>
                    <a:pt x="5" y="5"/>
                    <a:pt x="12" y="2"/>
                  </a:cubicBezTo>
                  <a:cubicBezTo>
                    <a:pt x="20" y="0"/>
                    <a:pt x="28" y="4"/>
                    <a:pt x="31" y="12"/>
                  </a:cubicBezTo>
                  <a:moveTo>
                    <a:pt x="7" y="19"/>
                  </a:moveTo>
                  <a:cubicBezTo>
                    <a:pt x="8" y="25"/>
                    <a:pt x="14" y="28"/>
                    <a:pt x="20" y="26"/>
                  </a:cubicBezTo>
                  <a:cubicBezTo>
                    <a:pt x="25" y="24"/>
                    <a:pt x="28" y="19"/>
                    <a:pt x="26" y="13"/>
                  </a:cubicBezTo>
                  <a:cubicBezTo>
                    <a:pt x="25" y="8"/>
                    <a:pt x="19" y="5"/>
                    <a:pt x="14" y="6"/>
                  </a:cubicBezTo>
                  <a:cubicBezTo>
                    <a:pt x="8" y="8"/>
                    <a:pt x="5" y="14"/>
                    <a:pt x="7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128653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0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10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2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35" presetClass="path" presetSubtype="0" accel="40000" fill="hold" nodeType="withEffect" p14:presetBounceEnd="48000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-0.08108 -3.58025E-6 L 0 -3.58025E-6 " pathEditMode="relative" rAng="0" ptsTypes="AA" p14:bounceEnd="48000">
                                          <p:cBhvr>
                                            <p:cTn id="18" dur="4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045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9" presetID="22" presetClass="entr" presetSubtype="1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1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2" fill="hold">
                          <p:stCondLst>
                            <p:cond delay="indefinite"/>
                          </p:stCondLst>
                          <p:childTnLst>
                            <p:par>
                              <p:cTn id="2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4" presetID="53" presetClass="entr" presetSubtype="1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6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8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1" dur="500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2" fill="hold">
                          <p:stCondLst>
                            <p:cond delay="indefinite"/>
                          </p:stCondLst>
                          <p:childTnLst>
                            <p:par>
                              <p:cTn id="3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4" presetID="53" presetClass="entr" presetSubtype="1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6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8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1" dur="500"/>
                                            <p:tgtEl>
                                              <p:spTgt spid="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2" fill="hold">
                          <p:stCondLst>
                            <p:cond delay="indefinite"/>
                          </p:stCondLst>
                          <p:childTnLst>
                            <p:par>
                              <p:cTn id="4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4" presetID="53" presetClass="entr" presetSubtype="1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6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7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8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1" dur="500"/>
                                            <p:tgtEl>
                                              <p:spTgt spid="11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2" fill="hold">
                          <p:stCondLst>
                            <p:cond delay="indefinite"/>
                          </p:stCondLst>
                          <p:childTnLst>
                            <p:par>
                              <p:cTn id="5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4" presetID="53" presetClass="entr" presetSubtype="1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6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7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8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1" dur="500"/>
                                            <p:tgtEl>
                                              <p:spTgt spid="1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2" fill="hold">
                          <p:stCondLst>
                            <p:cond delay="indefinite"/>
                          </p:stCondLst>
                          <p:childTnLst>
                            <p:par>
                              <p:cTn id="6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4" presetID="53" presetClass="entr" presetSubtype="1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6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7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8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1" dur="500"/>
                                            <p:tgtEl>
                                              <p:spTgt spid="19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8" grpId="0" animBg="1"/>
          <p:bldP spid="3" grpId="0" build="p">
            <p:tmplLst>
              <p:tmpl lvl="1">
                <p:tnLst>
                  <p:par>
                    <p:cTn presetID="10" presetClass="entr" presetSubtype="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3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500"/>
                            <p:tgtEl>
                              <p:spTgt spid="3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  <p:bldP spid="7" grpId="0"/>
          <p:bldP spid="10" grpId="0">
            <p:tmplLst>
              <p:tmpl>
                <p:tnLst>
                  <p:par>
                    <p:cTn presetID="10" presetClass="entr" presetSubtype="0" fill="hold" nodeType="withEffect">
                      <p:stCondLst>
                        <p:cond delay="50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500"/>
                            <p:tgtEl>
                              <p:spTgt spid="10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  <p:bldP spid="11" grpId="0" build="p">
            <p:tmplLst>
              <p:tmpl lvl="1">
                <p:tnLst>
                  <p:par>
                    <p:cTn presetID="10" presetClass="entr" presetSubtype="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500"/>
                            <p:tgtEl>
                              <p:spTgt spid="11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  <p:bldP spid="12" grpId="0" build="p">
            <p:tmplLst>
              <p:tmpl lvl="1">
                <p:tnLst>
                  <p:par>
                    <p:cTn presetID="10" presetClass="entr" presetSubtype="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2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500"/>
                            <p:tgtEl>
                              <p:spTgt spid="12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  <p:bldP spid="17" grpId="0" build="p">
            <p:tmplLst>
              <p:tmpl lvl="1">
                <p:tnLst>
                  <p:par>
                    <p:cTn presetID="10" presetClass="entr" presetSubtype="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500"/>
                            <p:tgtEl>
                              <p:spTgt spid="17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  <p:bldP spid="19" grpId="0" build="p">
            <p:tmplLst>
              <p:tmpl lvl="1">
                <p:tnLst>
                  <p:par>
                    <p:cTn presetID="10" presetClass="entr" presetSubtype="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9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500"/>
                            <p:tgtEl>
                              <p:spTgt spid="19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0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10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2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35" presetClass="path" presetSubtype="0" accel="4000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-0.08108 -3.58025E-6 L 0 -3.58025E-6 " pathEditMode="relative" rAng="0" ptsTypes="AA">
                                          <p:cBhvr>
                                            <p:cTn id="18" dur="4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045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9" presetID="22" presetClass="entr" presetSubtype="1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1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2" fill="hold">
                          <p:stCondLst>
                            <p:cond delay="indefinite"/>
                          </p:stCondLst>
                          <p:childTnLst>
                            <p:par>
                              <p:cTn id="2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4" presetID="53" presetClass="entr" presetSubtype="1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6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8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1" dur="500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2" fill="hold">
                          <p:stCondLst>
                            <p:cond delay="indefinite"/>
                          </p:stCondLst>
                          <p:childTnLst>
                            <p:par>
                              <p:cTn id="3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4" presetID="53" presetClass="entr" presetSubtype="1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6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8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1" dur="500"/>
                                            <p:tgtEl>
                                              <p:spTgt spid="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2" fill="hold">
                          <p:stCondLst>
                            <p:cond delay="indefinite"/>
                          </p:stCondLst>
                          <p:childTnLst>
                            <p:par>
                              <p:cTn id="4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4" presetID="53" presetClass="entr" presetSubtype="1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6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7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8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1" dur="500"/>
                                            <p:tgtEl>
                                              <p:spTgt spid="11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2" fill="hold">
                          <p:stCondLst>
                            <p:cond delay="indefinite"/>
                          </p:stCondLst>
                          <p:childTnLst>
                            <p:par>
                              <p:cTn id="5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4" presetID="53" presetClass="entr" presetSubtype="1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6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7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8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1" dur="500"/>
                                            <p:tgtEl>
                                              <p:spTgt spid="1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2" fill="hold">
                          <p:stCondLst>
                            <p:cond delay="indefinite"/>
                          </p:stCondLst>
                          <p:childTnLst>
                            <p:par>
                              <p:cTn id="6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4" presetID="53" presetClass="entr" presetSubtype="1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6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7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8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1" dur="500"/>
                                            <p:tgtEl>
                                              <p:spTgt spid="19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8" grpId="0" animBg="1"/>
          <p:bldP spid="3" grpId="0" build="p">
            <p:tmplLst>
              <p:tmpl lvl="1">
                <p:tnLst>
                  <p:par>
                    <p:cTn presetID="10" presetClass="entr" presetSubtype="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3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500"/>
                            <p:tgtEl>
                              <p:spTgt spid="3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  <p:bldP spid="7" grpId="0"/>
          <p:bldP spid="10" grpId="0">
            <p:tmplLst>
              <p:tmpl>
                <p:tnLst>
                  <p:par>
                    <p:cTn presetID="10" presetClass="entr" presetSubtype="0" fill="hold" nodeType="withEffect">
                      <p:stCondLst>
                        <p:cond delay="50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500"/>
                            <p:tgtEl>
                              <p:spTgt spid="10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  <p:bldP spid="11" grpId="0" build="p">
            <p:tmplLst>
              <p:tmpl lvl="1">
                <p:tnLst>
                  <p:par>
                    <p:cTn presetID="10" presetClass="entr" presetSubtype="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500"/>
                            <p:tgtEl>
                              <p:spTgt spid="11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  <p:bldP spid="12" grpId="0" build="p">
            <p:tmplLst>
              <p:tmpl lvl="1">
                <p:tnLst>
                  <p:par>
                    <p:cTn presetID="10" presetClass="entr" presetSubtype="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2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500"/>
                            <p:tgtEl>
                              <p:spTgt spid="12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  <p:bldP spid="17" grpId="0" build="p">
            <p:tmplLst>
              <p:tmpl lvl="1">
                <p:tnLst>
                  <p:par>
                    <p:cTn presetID="10" presetClass="entr" presetSubtype="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500"/>
                            <p:tgtEl>
                              <p:spTgt spid="17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  <p:bldP spid="19" grpId="0" build="p">
            <p:tmplLst>
              <p:tmpl lvl="1">
                <p:tnLst>
                  <p:par>
                    <p:cTn presetID="10" presetClass="entr" presetSubtype="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9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500"/>
                            <p:tgtEl>
                              <p:spTgt spid="19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</p:bldLst>
      </p:timing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Info 5 Lines - Dark Purple - Dark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200025" y="195265"/>
            <a:ext cx="4368800" cy="18226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200025" y="2179229"/>
            <a:ext cx="4368800" cy="276901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 userDrawn="1">
            <p:ph idx="1"/>
          </p:nvPr>
        </p:nvSpPr>
        <p:spPr>
          <a:xfrm>
            <a:off x="630301" y="2860158"/>
            <a:ext cx="3755571" cy="369794"/>
          </a:xfrm>
        </p:spPr>
        <p:txBody>
          <a:bodyPr anchor="ctr" anchorCtr="0"/>
          <a:lstStyle/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Picture Placeholder 23"/>
          <p:cNvSpPr>
            <a:spLocks noGrp="1"/>
          </p:cNvSpPr>
          <p:nvPr userDrawn="1">
            <p:ph type="pic" sz="quarter" idx="14"/>
          </p:nvPr>
        </p:nvSpPr>
        <p:spPr>
          <a:xfrm>
            <a:off x="4653976" y="195264"/>
            <a:ext cx="4288889" cy="445798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10" name="Text Placeholder 9"/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400049" y="195264"/>
            <a:ext cx="4168775" cy="1689598"/>
          </a:xfrm>
        </p:spPr>
        <p:txBody>
          <a:bodyPr anchor="t" anchorCtr="0">
            <a:noAutofit/>
          </a:bodyPr>
          <a:lstStyle>
            <a:lvl1pPr marL="0" indent="0">
              <a:buNone/>
              <a:defRPr sz="5400" cap="all" baseline="0">
                <a:latin typeface="+mj-lt"/>
              </a:defRPr>
            </a:lvl1pPr>
          </a:lstStyle>
          <a:p>
            <a:pPr lvl="0"/>
            <a:r>
              <a:rPr lang="en-US" dirty="0"/>
              <a:t>Insert name</a:t>
            </a:r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339" y="2955851"/>
            <a:ext cx="168478" cy="168478"/>
          </a:xfrm>
          <a:prstGeom prst="rect">
            <a:avLst/>
          </a:prstGeom>
        </p:spPr>
      </p:pic>
      <p:sp>
        <p:nvSpPr>
          <p:cNvPr id="11" name="Content Placeholder 2"/>
          <p:cNvSpPr>
            <a:spLocks noGrp="1"/>
          </p:cNvSpPr>
          <p:nvPr>
            <p:ph idx="16"/>
          </p:nvPr>
        </p:nvSpPr>
        <p:spPr>
          <a:xfrm>
            <a:off x="630301" y="3367448"/>
            <a:ext cx="3755571" cy="369794"/>
          </a:xfrm>
        </p:spPr>
        <p:txBody>
          <a:bodyPr anchor="ctr" anchorCtr="0"/>
          <a:lstStyle/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7"/>
          </p:nvPr>
        </p:nvSpPr>
        <p:spPr>
          <a:xfrm>
            <a:off x="630301" y="3874739"/>
            <a:ext cx="3755571" cy="369794"/>
          </a:xfrm>
        </p:spPr>
        <p:txBody>
          <a:bodyPr anchor="ctr" anchorCtr="0"/>
          <a:lstStyle/>
          <a:p>
            <a:pPr lvl="0"/>
            <a:r>
              <a:rPr lang="en-US"/>
              <a:t>Edit Master text styles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339" y="3465699"/>
            <a:ext cx="168478" cy="16847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339" y="3981088"/>
            <a:ext cx="168478" cy="168478"/>
          </a:xfrm>
          <a:prstGeom prst="rect">
            <a:avLst/>
          </a:prstGeom>
        </p:spPr>
      </p:pic>
      <p:sp>
        <p:nvSpPr>
          <p:cNvPr id="17" name="Content Placeholder 2"/>
          <p:cNvSpPr>
            <a:spLocks noGrp="1"/>
          </p:cNvSpPr>
          <p:nvPr>
            <p:ph idx="18"/>
          </p:nvPr>
        </p:nvSpPr>
        <p:spPr>
          <a:xfrm>
            <a:off x="630301" y="2367612"/>
            <a:ext cx="3755571" cy="369794"/>
          </a:xfrm>
        </p:spPr>
        <p:txBody>
          <a:bodyPr anchor="ctr" anchorCtr="0"/>
          <a:lstStyle/>
          <a:p>
            <a:pPr lvl="0"/>
            <a:r>
              <a:rPr lang="en-US"/>
              <a:t>Edit Master text styles</a:t>
            </a: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338" y="2464336"/>
            <a:ext cx="168478" cy="168478"/>
          </a:xfrm>
          <a:prstGeom prst="rect">
            <a:avLst/>
          </a:prstGeom>
        </p:spPr>
      </p:pic>
      <p:sp>
        <p:nvSpPr>
          <p:cNvPr id="19" name="Content Placeholder 2"/>
          <p:cNvSpPr>
            <a:spLocks noGrp="1"/>
          </p:cNvSpPr>
          <p:nvPr>
            <p:ph idx="19"/>
          </p:nvPr>
        </p:nvSpPr>
        <p:spPr>
          <a:xfrm>
            <a:off x="630301" y="4379045"/>
            <a:ext cx="3755571" cy="369794"/>
          </a:xfrm>
        </p:spPr>
        <p:txBody>
          <a:bodyPr anchor="ctr" anchorCtr="0"/>
          <a:lstStyle/>
          <a:p>
            <a:pPr lvl="0"/>
            <a:r>
              <a:rPr lang="en-US"/>
              <a:t>Edit Master text styles</a:t>
            </a:r>
          </a:p>
        </p:txBody>
      </p:sp>
      <p:pic>
        <p:nvPicPr>
          <p:cNvPr id="24" name="Picture 2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339" y="4485394"/>
            <a:ext cx="168478" cy="168478"/>
          </a:xfrm>
          <a:prstGeom prst="rect">
            <a:avLst/>
          </a:prstGeom>
        </p:spPr>
      </p:pic>
      <p:grpSp>
        <p:nvGrpSpPr>
          <p:cNvPr id="25" name="Group 24"/>
          <p:cNvGrpSpPr>
            <a:grpSpLocks noChangeAspect="1"/>
          </p:cNvGrpSpPr>
          <p:nvPr userDrawn="1"/>
        </p:nvGrpSpPr>
        <p:grpSpPr bwMode="auto">
          <a:xfrm>
            <a:off x="3620965" y="1529396"/>
            <a:ext cx="875082" cy="769468"/>
            <a:chOff x="6077" y="1319"/>
            <a:chExt cx="290" cy="255"/>
          </a:xfrm>
        </p:grpSpPr>
        <p:sp>
          <p:nvSpPr>
            <p:cNvPr id="26" name="Freeform 6"/>
            <p:cNvSpPr>
              <a:spLocks noEditPoints="1"/>
            </p:cNvSpPr>
            <p:nvPr userDrawn="1"/>
          </p:nvSpPr>
          <p:spPr bwMode="auto">
            <a:xfrm>
              <a:off x="6176" y="1383"/>
              <a:ext cx="191" cy="191"/>
            </a:xfrm>
            <a:custGeom>
              <a:avLst/>
              <a:gdLst>
                <a:gd name="T0" fmla="*/ 21 w 81"/>
                <a:gd name="T1" fmla="*/ 4 h 81"/>
                <a:gd name="T2" fmla="*/ 20 w 81"/>
                <a:gd name="T3" fmla="*/ 7 h 81"/>
                <a:gd name="T4" fmla="*/ 22 w 81"/>
                <a:gd name="T5" fmla="*/ 14 h 81"/>
                <a:gd name="T6" fmla="*/ 21 w 81"/>
                <a:gd name="T7" fmla="*/ 18 h 81"/>
                <a:gd name="T8" fmla="*/ 17 w 81"/>
                <a:gd name="T9" fmla="*/ 22 h 81"/>
                <a:gd name="T10" fmla="*/ 13 w 81"/>
                <a:gd name="T11" fmla="*/ 24 h 81"/>
                <a:gd name="T12" fmla="*/ 6 w 81"/>
                <a:gd name="T13" fmla="*/ 22 h 81"/>
                <a:gd name="T14" fmla="*/ 3 w 81"/>
                <a:gd name="T15" fmla="*/ 24 h 81"/>
                <a:gd name="T16" fmla="*/ 0 w 81"/>
                <a:gd name="T17" fmla="*/ 39 h 81"/>
                <a:gd name="T18" fmla="*/ 1 w 81"/>
                <a:gd name="T19" fmla="*/ 41 h 81"/>
                <a:gd name="T20" fmla="*/ 9 w 81"/>
                <a:gd name="T21" fmla="*/ 43 h 81"/>
                <a:gd name="T22" fmla="*/ 11 w 81"/>
                <a:gd name="T23" fmla="*/ 46 h 81"/>
                <a:gd name="T24" fmla="*/ 13 w 81"/>
                <a:gd name="T25" fmla="*/ 52 h 81"/>
                <a:gd name="T26" fmla="*/ 12 w 81"/>
                <a:gd name="T27" fmla="*/ 56 h 81"/>
                <a:gd name="T28" fmla="*/ 7 w 81"/>
                <a:gd name="T29" fmla="*/ 61 h 81"/>
                <a:gd name="T30" fmla="*/ 7 w 81"/>
                <a:gd name="T31" fmla="*/ 64 h 81"/>
                <a:gd name="T32" fmla="*/ 19 w 81"/>
                <a:gd name="T33" fmla="*/ 75 h 81"/>
                <a:gd name="T34" fmla="*/ 22 w 81"/>
                <a:gd name="T35" fmla="*/ 74 h 81"/>
                <a:gd name="T36" fmla="*/ 27 w 81"/>
                <a:gd name="T37" fmla="*/ 69 h 81"/>
                <a:gd name="T38" fmla="*/ 30 w 81"/>
                <a:gd name="T39" fmla="*/ 68 h 81"/>
                <a:gd name="T40" fmla="*/ 35 w 81"/>
                <a:gd name="T41" fmla="*/ 70 h 81"/>
                <a:gd name="T42" fmla="*/ 40 w 81"/>
                <a:gd name="T43" fmla="*/ 72 h 81"/>
                <a:gd name="T44" fmla="*/ 42 w 81"/>
                <a:gd name="T45" fmla="*/ 79 h 81"/>
                <a:gd name="T46" fmla="*/ 44 w 81"/>
                <a:gd name="T47" fmla="*/ 81 h 81"/>
                <a:gd name="T48" fmla="*/ 59 w 81"/>
                <a:gd name="T49" fmla="*/ 76 h 81"/>
                <a:gd name="T50" fmla="*/ 61 w 81"/>
                <a:gd name="T51" fmla="*/ 73 h 81"/>
                <a:gd name="T52" fmla="*/ 59 w 81"/>
                <a:gd name="T53" fmla="*/ 66 h 81"/>
                <a:gd name="T54" fmla="*/ 60 w 81"/>
                <a:gd name="T55" fmla="*/ 63 h 81"/>
                <a:gd name="T56" fmla="*/ 64 w 81"/>
                <a:gd name="T57" fmla="*/ 58 h 81"/>
                <a:gd name="T58" fmla="*/ 68 w 81"/>
                <a:gd name="T59" fmla="*/ 57 h 81"/>
                <a:gd name="T60" fmla="*/ 75 w 81"/>
                <a:gd name="T61" fmla="*/ 58 h 81"/>
                <a:gd name="T62" fmla="*/ 77 w 81"/>
                <a:gd name="T63" fmla="*/ 57 h 81"/>
                <a:gd name="T64" fmla="*/ 81 w 81"/>
                <a:gd name="T65" fmla="*/ 42 h 81"/>
                <a:gd name="T66" fmla="*/ 79 w 81"/>
                <a:gd name="T67" fmla="*/ 39 h 81"/>
                <a:gd name="T68" fmla="*/ 72 w 81"/>
                <a:gd name="T69" fmla="*/ 37 h 81"/>
                <a:gd name="T70" fmla="*/ 69 w 81"/>
                <a:gd name="T71" fmla="*/ 35 h 81"/>
                <a:gd name="T72" fmla="*/ 68 w 81"/>
                <a:gd name="T73" fmla="*/ 29 h 81"/>
                <a:gd name="T74" fmla="*/ 68 w 81"/>
                <a:gd name="T75" fmla="*/ 25 h 81"/>
                <a:gd name="T76" fmla="*/ 73 w 81"/>
                <a:gd name="T77" fmla="*/ 20 h 81"/>
                <a:gd name="T78" fmla="*/ 73 w 81"/>
                <a:gd name="T79" fmla="*/ 16 h 81"/>
                <a:gd name="T80" fmla="*/ 62 w 81"/>
                <a:gd name="T81" fmla="*/ 6 h 81"/>
                <a:gd name="T82" fmla="*/ 59 w 81"/>
                <a:gd name="T83" fmla="*/ 6 h 81"/>
                <a:gd name="T84" fmla="*/ 54 w 81"/>
                <a:gd name="T85" fmla="*/ 11 h 81"/>
                <a:gd name="T86" fmla="*/ 51 w 81"/>
                <a:gd name="T87" fmla="*/ 12 h 81"/>
                <a:gd name="T88" fmla="*/ 45 w 81"/>
                <a:gd name="T89" fmla="*/ 11 h 81"/>
                <a:gd name="T90" fmla="*/ 41 w 81"/>
                <a:gd name="T91" fmla="*/ 8 h 81"/>
                <a:gd name="T92" fmla="*/ 39 w 81"/>
                <a:gd name="T93" fmla="*/ 1 h 81"/>
                <a:gd name="T94" fmla="*/ 36 w 81"/>
                <a:gd name="T95" fmla="*/ 0 h 81"/>
                <a:gd name="T96" fmla="*/ 21 w 81"/>
                <a:gd name="T97" fmla="*/ 4 h 81"/>
                <a:gd name="T98" fmla="*/ 59 w 81"/>
                <a:gd name="T99" fmla="*/ 34 h 81"/>
                <a:gd name="T100" fmla="*/ 46 w 81"/>
                <a:gd name="T101" fmla="*/ 60 h 81"/>
                <a:gd name="T102" fmla="*/ 20 w 81"/>
                <a:gd name="T103" fmla="*/ 46 h 81"/>
                <a:gd name="T104" fmla="*/ 34 w 81"/>
                <a:gd name="T105" fmla="*/ 21 h 81"/>
                <a:gd name="T106" fmla="*/ 59 w 81"/>
                <a:gd name="T107" fmla="*/ 34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81" h="81">
                  <a:moveTo>
                    <a:pt x="21" y="4"/>
                  </a:moveTo>
                  <a:cubicBezTo>
                    <a:pt x="20" y="5"/>
                    <a:pt x="20" y="6"/>
                    <a:pt x="20" y="7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22" y="15"/>
                    <a:pt x="22" y="17"/>
                    <a:pt x="21" y="18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6" y="23"/>
                    <a:pt x="14" y="24"/>
                    <a:pt x="13" y="24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5" y="22"/>
                    <a:pt x="4" y="22"/>
                    <a:pt x="3" y="24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0"/>
                    <a:pt x="0" y="41"/>
                    <a:pt x="1" y="41"/>
                  </a:cubicBezTo>
                  <a:cubicBezTo>
                    <a:pt x="9" y="43"/>
                    <a:pt x="9" y="43"/>
                    <a:pt x="9" y="43"/>
                  </a:cubicBezTo>
                  <a:cubicBezTo>
                    <a:pt x="10" y="43"/>
                    <a:pt x="11" y="44"/>
                    <a:pt x="11" y="46"/>
                  </a:cubicBezTo>
                  <a:cubicBezTo>
                    <a:pt x="13" y="52"/>
                    <a:pt x="13" y="52"/>
                    <a:pt x="13" y="52"/>
                  </a:cubicBezTo>
                  <a:cubicBezTo>
                    <a:pt x="13" y="53"/>
                    <a:pt x="13" y="55"/>
                    <a:pt x="12" y="56"/>
                  </a:cubicBezTo>
                  <a:cubicBezTo>
                    <a:pt x="7" y="61"/>
                    <a:pt x="7" y="61"/>
                    <a:pt x="7" y="61"/>
                  </a:cubicBezTo>
                  <a:cubicBezTo>
                    <a:pt x="7" y="62"/>
                    <a:pt x="7" y="63"/>
                    <a:pt x="7" y="64"/>
                  </a:cubicBezTo>
                  <a:cubicBezTo>
                    <a:pt x="19" y="75"/>
                    <a:pt x="19" y="75"/>
                    <a:pt x="19" y="75"/>
                  </a:cubicBezTo>
                  <a:cubicBezTo>
                    <a:pt x="20" y="75"/>
                    <a:pt x="21" y="75"/>
                    <a:pt x="22" y="74"/>
                  </a:cubicBezTo>
                  <a:cubicBezTo>
                    <a:pt x="27" y="69"/>
                    <a:pt x="27" y="69"/>
                    <a:pt x="27" y="69"/>
                  </a:cubicBezTo>
                  <a:cubicBezTo>
                    <a:pt x="28" y="68"/>
                    <a:pt x="29" y="68"/>
                    <a:pt x="30" y="68"/>
                  </a:cubicBezTo>
                  <a:cubicBezTo>
                    <a:pt x="31" y="69"/>
                    <a:pt x="34" y="69"/>
                    <a:pt x="35" y="70"/>
                  </a:cubicBezTo>
                  <a:cubicBezTo>
                    <a:pt x="36" y="70"/>
                    <a:pt x="39" y="71"/>
                    <a:pt x="40" y="72"/>
                  </a:cubicBezTo>
                  <a:cubicBezTo>
                    <a:pt x="42" y="79"/>
                    <a:pt x="42" y="79"/>
                    <a:pt x="42" y="79"/>
                  </a:cubicBezTo>
                  <a:cubicBezTo>
                    <a:pt x="42" y="80"/>
                    <a:pt x="43" y="81"/>
                    <a:pt x="44" y="81"/>
                  </a:cubicBezTo>
                  <a:cubicBezTo>
                    <a:pt x="59" y="76"/>
                    <a:pt x="59" y="76"/>
                    <a:pt x="59" y="76"/>
                  </a:cubicBezTo>
                  <a:cubicBezTo>
                    <a:pt x="60" y="76"/>
                    <a:pt x="61" y="74"/>
                    <a:pt x="61" y="73"/>
                  </a:cubicBezTo>
                  <a:cubicBezTo>
                    <a:pt x="59" y="66"/>
                    <a:pt x="59" y="66"/>
                    <a:pt x="59" y="66"/>
                  </a:cubicBezTo>
                  <a:cubicBezTo>
                    <a:pt x="58" y="65"/>
                    <a:pt x="59" y="64"/>
                    <a:pt x="60" y="63"/>
                  </a:cubicBezTo>
                  <a:cubicBezTo>
                    <a:pt x="64" y="58"/>
                    <a:pt x="64" y="58"/>
                    <a:pt x="64" y="58"/>
                  </a:cubicBezTo>
                  <a:cubicBezTo>
                    <a:pt x="65" y="57"/>
                    <a:pt x="66" y="56"/>
                    <a:pt x="68" y="57"/>
                  </a:cubicBezTo>
                  <a:cubicBezTo>
                    <a:pt x="75" y="58"/>
                    <a:pt x="75" y="58"/>
                    <a:pt x="75" y="58"/>
                  </a:cubicBezTo>
                  <a:cubicBezTo>
                    <a:pt x="76" y="59"/>
                    <a:pt x="77" y="58"/>
                    <a:pt x="77" y="57"/>
                  </a:cubicBezTo>
                  <a:cubicBezTo>
                    <a:pt x="81" y="42"/>
                    <a:pt x="81" y="42"/>
                    <a:pt x="81" y="42"/>
                  </a:cubicBezTo>
                  <a:cubicBezTo>
                    <a:pt x="81" y="40"/>
                    <a:pt x="80" y="39"/>
                    <a:pt x="79" y="39"/>
                  </a:cubicBezTo>
                  <a:cubicBezTo>
                    <a:pt x="72" y="37"/>
                    <a:pt x="72" y="37"/>
                    <a:pt x="72" y="37"/>
                  </a:cubicBezTo>
                  <a:cubicBezTo>
                    <a:pt x="71" y="37"/>
                    <a:pt x="70" y="36"/>
                    <a:pt x="69" y="35"/>
                  </a:cubicBezTo>
                  <a:cubicBezTo>
                    <a:pt x="68" y="29"/>
                    <a:pt x="68" y="29"/>
                    <a:pt x="68" y="29"/>
                  </a:cubicBezTo>
                  <a:cubicBezTo>
                    <a:pt x="67" y="27"/>
                    <a:pt x="67" y="26"/>
                    <a:pt x="68" y="25"/>
                  </a:cubicBezTo>
                  <a:cubicBezTo>
                    <a:pt x="73" y="20"/>
                    <a:pt x="73" y="20"/>
                    <a:pt x="73" y="20"/>
                  </a:cubicBezTo>
                  <a:cubicBezTo>
                    <a:pt x="74" y="19"/>
                    <a:pt x="74" y="17"/>
                    <a:pt x="73" y="16"/>
                  </a:cubicBezTo>
                  <a:cubicBezTo>
                    <a:pt x="62" y="6"/>
                    <a:pt x="62" y="6"/>
                    <a:pt x="62" y="6"/>
                  </a:cubicBezTo>
                  <a:cubicBezTo>
                    <a:pt x="61" y="5"/>
                    <a:pt x="60" y="5"/>
                    <a:pt x="59" y="6"/>
                  </a:cubicBezTo>
                  <a:cubicBezTo>
                    <a:pt x="54" y="11"/>
                    <a:pt x="54" y="11"/>
                    <a:pt x="54" y="11"/>
                  </a:cubicBezTo>
                  <a:cubicBezTo>
                    <a:pt x="53" y="12"/>
                    <a:pt x="51" y="13"/>
                    <a:pt x="51" y="12"/>
                  </a:cubicBezTo>
                  <a:cubicBezTo>
                    <a:pt x="50" y="12"/>
                    <a:pt x="46" y="11"/>
                    <a:pt x="45" y="11"/>
                  </a:cubicBezTo>
                  <a:cubicBezTo>
                    <a:pt x="44" y="11"/>
                    <a:pt x="41" y="9"/>
                    <a:pt x="41" y="8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39" y="0"/>
                    <a:pt x="37" y="0"/>
                    <a:pt x="36" y="0"/>
                  </a:cubicBezTo>
                  <a:lnTo>
                    <a:pt x="21" y="4"/>
                  </a:lnTo>
                  <a:close/>
                  <a:moveTo>
                    <a:pt x="59" y="34"/>
                  </a:moveTo>
                  <a:cubicBezTo>
                    <a:pt x="63" y="45"/>
                    <a:pt x="56" y="56"/>
                    <a:pt x="46" y="60"/>
                  </a:cubicBezTo>
                  <a:cubicBezTo>
                    <a:pt x="35" y="63"/>
                    <a:pt x="24" y="57"/>
                    <a:pt x="20" y="46"/>
                  </a:cubicBezTo>
                  <a:cubicBezTo>
                    <a:pt x="17" y="35"/>
                    <a:pt x="23" y="24"/>
                    <a:pt x="34" y="21"/>
                  </a:cubicBezTo>
                  <a:cubicBezTo>
                    <a:pt x="45" y="18"/>
                    <a:pt x="56" y="24"/>
                    <a:pt x="59" y="3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7" name="Freeform 7"/>
            <p:cNvSpPr>
              <a:spLocks noEditPoints="1"/>
            </p:cNvSpPr>
            <p:nvPr userDrawn="1"/>
          </p:nvSpPr>
          <p:spPr bwMode="auto">
            <a:xfrm>
              <a:off x="6211" y="1418"/>
              <a:ext cx="118" cy="118"/>
            </a:xfrm>
            <a:custGeom>
              <a:avLst/>
              <a:gdLst>
                <a:gd name="T0" fmla="*/ 46 w 50"/>
                <a:gd name="T1" fmla="*/ 19 h 50"/>
                <a:gd name="T2" fmla="*/ 31 w 50"/>
                <a:gd name="T3" fmla="*/ 47 h 50"/>
                <a:gd name="T4" fmla="*/ 3 w 50"/>
                <a:gd name="T5" fmla="*/ 32 h 50"/>
                <a:gd name="T6" fmla="*/ 18 w 50"/>
                <a:gd name="T7" fmla="*/ 4 h 50"/>
                <a:gd name="T8" fmla="*/ 46 w 50"/>
                <a:gd name="T9" fmla="*/ 19 h 50"/>
                <a:gd name="T10" fmla="*/ 10 w 50"/>
                <a:gd name="T11" fmla="*/ 30 h 50"/>
                <a:gd name="T12" fmla="*/ 29 w 50"/>
                <a:gd name="T13" fmla="*/ 41 h 50"/>
                <a:gd name="T14" fmla="*/ 40 w 50"/>
                <a:gd name="T15" fmla="*/ 21 h 50"/>
                <a:gd name="T16" fmla="*/ 20 w 50"/>
                <a:gd name="T17" fmla="*/ 10 h 50"/>
                <a:gd name="T18" fmla="*/ 10 w 50"/>
                <a:gd name="T19" fmla="*/ 3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0" h="50">
                  <a:moveTo>
                    <a:pt x="46" y="19"/>
                  </a:moveTo>
                  <a:cubicBezTo>
                    <a:pt x="50" y="31"/>
                    <a:pt x="43" y="43"/>
                    <a:pt x="31" y="47"/>
                  </a:cubicBezTo>
                  <a:cubicBezTo>
                    <a:pt x="20" y="50"/>
                    <a:pt x="7" y="44"/>
                    <a:pt x="3" y="32"/>
                  </a:cubicBezTo>
                  <a:cubicBezTo>
                    <a:pt x="0" y="20"/>
                    <a:pt x="7" y="7"/>
                    <a:pt x="18" y="4"/>
                  </a:cubicBezTo>
                  <a:cubicBezTo>
                    <a:pt x="30" y="0"/>
                    <a:pt x="43" y="7"/>
                    <a:pt x="46" y="19"/>
                  </a:cubicBezTo>
                  <a:moveTo>
                    <a:pt x="10" y="30"/>
                  </a:moveTo>
                  <a:cubicBezTo>
                    <a:pt x="12" y="38"/>
                    <a:pt x="21" y="43"/>
                    <a:pt x="29" y="41"/>
                  </a:cubicBezTo>
                  <a:cubicBezTo>
                    <a:pt x="38" y="38"/>
                    <a:pt x="43" y="29"/>
                    <a:pt x="40" y="21"/>
                  </a:cubicBezTo>
                  <a:cubicBezTo>
                    <a:pt x="38" y="12"/>
                    <a:pt x="29" y="8"/>
                    <a:pt x="20" y="10"/>
                  </a:cubicBezTo>
                  <a:cubicBezTo>
                    <a:pt x="12" y="13"/>
                    <a:pt x="7" y="21"/>
                    <a:pt x="10" y="30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8" name="Freeform 8"/>
            <p:cNvSpPr>
              <a:spLocks noEditPoints="1"/>
            </p:cNvSpPr>
            <p:nvPr userDrawn="1"/>
          </p:nvSpPr>
          <p:spPr bwMode="auto">
            <a:xfrm>
              <a:off x="6077" y="1319"/>
              <a:ext cx="113" cy="113"/>
            </a:xfrm>
            <a:custGeom>
              <a:avLst/>
              <a:gdLst>
                <a:gd name="T0" fmla="*/ 13 w 48"/>
                <a:gd name="T1" fmla="*/ 3 h 48"/>
                <a:gd name="T2" fmla="*/ 12 w 48"/>
                <a:gd name="T3" fmla="*/ 5 h 48"/>
                <a:gd name="T4" fmla="*/ 13 w 48"/>
                <a:gd name="T5" fmla="*/ 9 h 48"/>
                <a:gd name="T6" fmla="*/ 12 w 48"/>
                <a:gd name="T7" fmla="*/ 11 h 48"/>
                <a:gd name="T8" fmla="*/ 10 w 48"/>
                <a:gd name="T9" fmla="*/ 14 h 48"/>
                <a:gd name="T10" fmla="*/ 8 w 48"/>
                <a:gd name="T11" fmla="*/ 14 h 48"/>
                <a:gd name="T12" fmla="*/ 4 w 48"/>
                <a:gd name="T13" fmla="*/ 13 h 48"/>
                <a:gd name="T14" fmla="*/ 2 w 48"/>
                <a:gd name="T15" fmla="*/ 14 h 48"/>
                <a:gd name="T16" fmla="*/ 0 w 48"/>
                <a:gd name="T17" fmla="*/ 23 h 48"/>
                <a:gd name="T18" fmla="*/ 1 w 48"/>
                <a:gd name="T19" fmla="*/ 25 h 48"/>
                <a:gd name="T20" fmla="*/ 5 w 48"/>
                <a:gd name="T21" fmla="*/ 26 h 48"/>
                <a:gd name="T22" fmla="*/ 7 w 48"/>
                <a:gd name="T23" fmla="*/ 27 h 48"/>
                <a:gd name="T24" fmla="*/ 8 w 48"/>
                <a:gd name="T25" fmla="*/ 31 h 48"/>
                <a:gd name="T26" fmla="*/ 7 w 48"/>
                <a:gd name="T27" fmla="*/ 33 h 48"/>
                <a:gd name="T28" fmla="*/ 4 w 48"/>
                <a:gd name="T29" fmla="*/ 36 h 48"/>
                <a:gd name="T30" fmla="*/ 5 w 48"/>
                <a:gd name="T31" fmla="*/ 38 h 48"/>
                <a:gd name="T32" fmla="*/ 11 w 48"/>
                <a:gd name="T33" fmla="*/ 44 h 48"/>
                <a:gd name="T34" fmla="*/ 13 w 48"/>
                <a:gd name="T35" fmla="*/ 44 h 48"/>
                <a:gd name="T36" fmla="*/ 16 w 48"/>
                <a:gd name="T37" fmla="*/ 41 h 48"/>
                <a:gd name="T38" fmla="*/ 18 w 48"/>
                <a:gd name="T39" fmla="*/ 41 h 48"/>
                <a:gd name="T40" fmla="*/ 21 w 48"/>
                <a:gd name="T41" fmla="*/ 41 h 48"/>
                <a:gd name="T42" fmla="*/ 23 w 48"/>
                <a:gd name="T43" fmla="*/ 43 h 48"/>
                <a:gd name="T44" fmla="*/ 25 w 48"/>
                <a:gd name="T45" fmla="*/ 47 h 48"/>
                <a:gd name="T46" fmla="*/ 26 w 48"/>
                <a:gd name="T47" fmla="*/ 48 h 48"/>
                <a:gd name="T48" fmla="*/ 35 w 48"/>
                <a:gd name="T49" fmla="*/ 45 h 48"/>
                <a:gd name="T50" fmla="*/ 36 w 48"/>
                <a:gd name="T51" fmla="*/ 44 h 48"/>
                <a:gd name="T52" fmla="*/ 35 w 48"/>
                <a:gd name="T53" fmla="*/ 39 h 48"/>
                <a:gd name="T54" fmla="*/ 35 w 48"/>
                <a:gd name="T55" fmla="*/ 37 h 48"/>
                <a:gd name="T56" fmla="*/ 38 w 48"/>
                <a:gd name="T57" fmla="*/ 35 h 48"/>
                <a:gd name="T58" fmla="*/ 40 w 48"/>
                <a:gd name="T59" fmla="*/ 34 h 48"/>
                <a:gd name="T60" fmla="*/ 44 w 48"/>
                <a:gd name="T61" fmla="*/ 35 h 48"/>
                <a:gd name="T62" fmla="*/ 46 w 48"/>
                <a:gd name="T63" fmla="*/ 34 h 48"/>
                <a:gd name="T64" fmla="*/ 48 w 48"/>
                <a:gd name="T65" fmla="*/ 25 h 48"/>
                <a:gd name="T66" fmla="*/ 47 w 48"/>
                <a:gd name="T67" fmla="*/ 23 h 48"/>
                <a:gd name="T68" fmla="*/ 43 w 48"/>
                <a:gd name="T69" fmla="*/ 22 h 48"/>
                <a:gd name="T70" fmla="*/ 41 w 48"/>
                <a:gd name="T71" fmla="*/ 21 h 48"/>
                <a:gd name="T72" fmla="*/ 40 w 48"/>
                <a:gd name="T73" fmla="*/ 17 h 48"/>
                <a:gd name="T74" fmla="*/ 40 w 48"/>
                <a:gd name="T75" fmla="*/ 15 h 48"/>
                <a:gd name="T76" fmla="*/ 43 w 48"/>
                <a:gd name="T77" fmla="*/ 12 h 48"/>
                <a:gd name="T78" fmla="*/ 43 w 48"/>
                <a:gd name="T79" fmla="*/ 10 h 48"/>
                <a:gd name="T80" fmla="*/ 37 w 48"/>
                <a:gd name="T81" fmla="*/ 4 h 48"/>
                <a:gd name="T82" fmla="*/ 35 w 48"/>
                <a:gd name="T83" fmla="*/ 4 h 48"/>
                <a:gd name="T84" fmla="*/ 32 w 48"/>
                <a:gd name="T85" fmla="*/ 7 h 48"/>
                <a:gd name="T86" fmla="*/ 30 w 48"/>
                <a:gd name="T87" fmla="*/ 8 h 48"/>
                <a:gd name="T88" fmla="*/ 27 w 48"/>
                <a:gd name="T89" fmla="*/ 7 h 48"/>
                <a:gd name="T90" fmla="*/ 24 w 48"/>
                <a:gd name="T91" fmla="*/ 5 h 48"/>
                <a:gd name="T92" fmla="*/ 23 w 48"/>
                <a:gd name="T93" fmla="*/ 1 h 48"/>
                <a:gd name="T94" fmla="*/ 21 w 48"/>
                <a:gd name="T95" fmla="*/ 0 h 48"/>
                <a:gd name="T96" fmla="*/ 13 w 48"/>
                <a:gd name="T97" fmla="*/ 3 h 48"/>
                <a:gd name="T98" fmla="*/ 35 w 48"/>
                <a:gd name="T99" fmla="*/ 21 h 48"/>
                <a:gd name="T100" fmla="*/ 27 w 48"/>
                <a:gd name="T101" fmla="*/ 36 h 48"/>
                <a:gd name="T102" fmla="*/ 12 w 48"/>
                <a:gd name="T103" fmla="*/ 28 h 48"/>
                <a:gd name="T104" fmla="*/ 20 w 48"/>
                <a:gd name="T105" fmla="*/ 13 h 48"/>
                <a:gd name="T106" fmla="*/ 35 w 48"/>
                <a:gd name="T107" fmla="*/ 21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8" h="48">
                  <a:moveTo>
                    <a:pt x="13" y="3"/>
                  </a:moveTo>
                  <a:cubicBezTo>
                    <a:pt x="12" y="3"/>
                    <a:pt x="12" y="4"/>
                    <a:pt x="12" y="5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3" y="9"/>
                    <a:pt x="13" y="10"/>
                    <a:pt x="12" y="11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9" y="14"/>
                    <a:pt x="9" y="15"/>
                    <a:pt x="8" y="14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3" y="13"/>
                    <a:pt x="2" y="14"/>
                    <a:pt x="2" y="14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4"/>
                    <a:pt x="0" y="25"/>
                    <a:pt x="1" y="25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6" y="26"/>
                    <a:pt x="7" y="27"/>
                    <a:pt x="7" y="27"/>
                  </a:cubicBezTo>
                  <a:cubicBezTo>
                    <a:pt x="8" y="31"/>
                    <a:pt x="8" y="31"/>
                    <a:pt x="8" y="31"/>
                  </a:cubicBezTo>
                  <a:cubicBezTo>
                    <a:pt x="8" y="32"/>
                    <a:pt x="8" y="33"/>
                    <a:pt x="7" y="33"/>
                  </a:cubicBezTo>
                  <a:cubicBezTo>
                    <a:pt x="4" y="36"/>
                    <a:pt x="4" y="36"/>
                    <a:pt x="4" y="36"/>
                  </a:cubicBezTo>
                  <a:cubicBezTo>
                    <a:pt x="4" y="37"/>
                    <a:pt x="4" y="38"/>
                    <a:pt x="5" y="38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2" y="45"/>
                    <a:pt x="13" y="45"/>
                    <a:pt x="13" y="44"/>
                  </a:cubicBezTo>
                  <a:cubicBezTo>
                    <a:pt x="16" y="41"/>
                    <a:pt x="16" y="41"/>
                    <a:pt x="16" y="41"/>
                  </a:cubicBezTo>
                  <a:cubicBezTo>
                    <a:pt x="16" y="41"/>
                    <a:pt x="17" y="40"/>
                    <a:pt x="18" y="41"/>
                  </a:cubicBezTo>
                  <a:cubicBezTo>
                    <a:pt x="18" y="41"/>
                    <a:pt x="20" y="41"/>
                    <a:pt x="21" y="41"/>
                  </a:cubicBezTo>
                  <a:cubicBezTo>
                    <a:pt x="22" y="42"/>
                    <a:pt x="23" y="42"/>
                    <a:pt x="23" y="43"/>
                  </a:cubicBezTo>
                  <a:cubicBezTo>
                    <a:pt x="25" y="47"/>
                    <a:pt x="25" y="47"/>
                    <a:pt x="25" y="47"/>
                  </a:cubicBezTo>
                  <a:cubicBezTo>
                    <a:pt x="25" y="48"/>
                    <a:pt x="26" y="48"/>
                    <a:pt x="26" y="48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6" y="45"/>
                    <a:pt x="36" y="44"/>
                    <a:pt x="36" y="44"/>
                  </a:cubicBezTo>
                  <a:cubicBezTo>
                    <a:pt x="35" y="39"/>
                    <a:pt x="35" y="39"/>
                    <a:pt x="35" y="39"/>
                  </a:cubicBezTo>
                  <a:cubicBezTo>
                    <a:pt x="34" y="39"/>
                    <a:pt x="35" y="38"/>
                    <a:pt x="35" y="37"/>
                  </a:cubicBezTo>
                  <a:cubicBezTo>
                    <a:pt x="38" y="35"/>
                    <a:pt x="38" y="35"/>
                    <a:pt x="38" y="35"/>
                  </a:cubicBezTo>
                  <a:cubicBezTo>
                    <a:pt x="38" y="34"/>
                    <a:pt x="39" y="34"/>
                    <a:pt x="40" y="34"/>
                  </a:cubicBezTo>
                  <a:cubicBezTo>
                    <a:pt x="44" y="35"/>
                    <a:pt x="44" y="35"/>
                    <a:pt x="44" y="35"/>
                  </a:cubicBezTo>
                  <a:cubicBezTo>
                    <a:pt x="45" y="35"/>
                    <a:pt x="45" y="35"/>
                    <a:pt x="46" y="34"/>
                  </a:cubicBezTo>
                  <a:cubicBezTo>
                    <a:pt x="48" y="25"/>
                    <a:pt x="48" y="25"/>
                    <a:pt x="48" y="25"/>
                  </a:cubicBezTo>
                  <a:cubicBezTo>
                    <a:pt x="48" y="24"/>
                    <a:pt x="47" y="24"/>
                    <a:pt x="47" y="23"/>
                  </a:cubicBezTo>
                  <a:cubicBezTo>
                    <a:pt x="43" y="22"/>
                    <a:pt x="43" y="22"/>
                    <a:pt x="43" y="22"/>
                  </a:cubicBezTo>
                  <a:cubicBezTo>
                    <a:pt x="42" y="22"/>
                    <a:pt x="41" y="22"/>
                    <a:pt x="41" y="21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0" y="17"/>
                    <a:pt x="40" y="16"/>
                    <a:pt x="40" y="15"/>
                  </a:cubicBezTo>
                  <a:cubicBezTo>
                    <a:pt x="43" y="12"/>
                    <a:pt x="43" y="12"/>
                    <a:pt x="43" y="12"/>
                  </a:cubicBezTo>
                  <a:cubicBezTo>
                    <a:pt x="44" y="11"/>
                    <a:pt x="44" y="11"/>
                    <a:pt x="43" y="10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6" y="3"/>
                    <a:pt x="35" y="3"/>
                    <a:pt x="35" y="4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1" y="8"/>
                    <a:pt x="30" y="8"/>
                    <a:pt x="30" y="8"/>
                  </a:cubicBezTo>
                  <a:cubicBezTo>
                    <a:pt x="29" y="7"/>
                    <a:pt x="27" y="7"/>
                    <a:pt x="27" y="7"/>
                  </a:cubicBezTo>
                  <a:cubicBezTo>
                    <a:pt x="26" y="7"/>
                    <a:pt x="24" y="6"/>
                    <a:pt x="24" y="5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2" y="0"/>
                    <a:pt x="21" y="0"/>
                  </a:cubicBezTo>
                  <a:lnTo>
                    <a:pt x="13" y="3"/>
                  </a:lnTo>
                  <a:close/>
                  <a:moveTo>
                    <a:pt x="35" y="21"/>
                  </a:moveTo>
                  <a:cubicBezTo>
                    <a:pt x="37" y="27"/>
                    <a:pt x="33" y="34"/>
                    <a:pt x="27" y="36"/>
                  </a:cubicBezTo>
                  <a:cubicBezTo>
                    <a:pt x="21" y="37"/>
                    <a:pt x="14" y="34"/>
                    <a:pt x="12" y="28"/>
                  </a:cubicBezTo>
                  <a:cubicBezTo>
                    <a:pt x="10" y="21"/>
                    <a:pt x="14" y="15"/>
                    <a:pt x="20" y="13"/>
                  </a:cubicBezTo>
                  <a:cubicBezTo>
                    <a:pt x="26" y="11"/>
                    <a:pt x="33" y="14"/>
                    <a:pt x="35" y="21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9" name="Freeform 9"/>
            <p:cNvSpPr>
              <a:spLocks noEditPoints="1"/>
            </p:cNvSpPr>
            <p:nvPr userDrawn="1"/>
          </p:nvSpPr>
          <p:spPr bwMode="auto">
            <a:xfrm>
              <a:off x="6093" y="1338"/>
              <a:ext cx="78" cy="75"/>
            </a:xfrm>
            <a:custGeom>
              <a:avLst/>
              <a:gdLst>
                <a:gd name="T0" fmla="*/ 31 w 33"/>
                <a:gd name="T1" fmla="*/ 12 h 32"/>
                <a:gd name="T2" fmla="*/ 21 w 33"/>
                <a:gd name="T3" fmla="*/ 30 h 32"/>
                <a:gd name="T4" fmla="*/ 3 w 33"/>
                <a:gd name="T5" fmla="*/ 20 h 32"/>
                <a:gd name="T6" fmla="*/ 12 w 33"/>
                <a:gd name="T7" fmla="*/ 2 h 32"/>
                <a:gd name="T8" fmla="*/ 31 w 33"/>
                <a:gd name="T9" fmla="*/ 12 h 32"/>
                <a:gd name="T10" fmla="*/ 7 w 33"/>
                <a:gd name="T11" fmla="*/ 19 h 32"/>
                <a:gd name="T12" fmla="*/ 20 w 33"/>
                <a:gd name="T13" fmla="*/ 26 h 32"/>
                <a:gd name="T14" fmla="*/ 26 w 33"/>
                <a:gd name="T15" fmla="*/ 13 h 32"/>
                <a:gd name="T16" fmla="*/ 14 w 33"/>
                <a:gd name="T17" fmla="*/ 6 h 32"/>
                <a:gd name="T18" fmla="*/ 7 w 33"/>
                <a:gd name="T19" fmla="*/ 19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3" h="32">
                  <a:moveTo>
                    <a:pt x="31" y="12"/>
                  </a:moveTo>
                  <a:cubicBezTo>
                    <a:pt x="33" y="20"/>
                    <a:pt x="28" y="28"/>
                    <a:pt x="21" y="30"/>
                  </a:cubicBezTo>
                  <a:cubicBezTo>
                    <a:pt x="13" y="32"/>
                    <a:pt x="5" y="28"/>
                    <a:pt x="3" y="20"/>
                  </a:cubicBezTo>
                  <a:cubicBezTo>
                    <a:pt x="0" y="13"/>
                    <a:pt x="5" y="5"/>
                    <a:pt x="12" y="2"/>
                  </a:cubicBezTo>
                  <a:cubicBezTo>
                    <a:pt x="20" y="0"/>
                    <a:pt x="28" y="4"/>
                    <a:pt x="31" y="12"/>
                  </a:cubicBezTo>
                  <a:moveTo>
                    <a:pt x="7" y="19"/>
                  </a:moveTo>
                  <a:cubicBezTo>
                    <a:pt x="8" y="25"/>
                    <a:pt x="14" y="28"/>
                    <a:pt x="20" y="26"/>
                  </a:cubicBezTo>
                  <a:cubicBezTo>
                    <a:pt x="25" y="24"/>
                    <a:pt x="28" y="19"/>
                    <a:pt x="26" y="13"/>
                  </a:cubicBezTo>
                  <a:cubicBezTo>
                    <a:pt x="25" y="8"/>
                    <a:pt x="19" y="5"/>
                    <a:pt x="14" y="6"/>
                  </a:cubicBezTo>
                  <a:cubicBezTo>
                    <a:pt x="8" y="8"/>
                    <a:pt x="5" y="14"/>
                    <a:pt x="7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627117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0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10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2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35" presetClass="path" presetSubtype="0" accel="40000" fill="hold" nodeType="withEffect" p14:presetBounceEnd="48000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-0.08108 -3.58025E-6 L 0 -3.58025E-6 " pathEditMode="relative" rAng="0" ptsTypes="AA" p14:bounceEnd="48000">
                                          <p:cBhvr>
                                            <p:cTn id="18" dur="4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045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9" presetID="22" presetClass="entr" presetSubtype="1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1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2" fill="hold">
                          <p:stCondLst>
                            <p:cond delay="indefinite"/>
                          </p:stCondLst>
                          <p:childTnLst>
                            <p:par>
                              <p:cTn id="2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4" presetID="53" presetClass="entr" presetSubtype="1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6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8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1" dur="500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2" fill="hold">
                          <p:stCondLst>
                            <p:cond delay="indefinite"/>
                          </p:stCondLst>
                          <p:childTnLst>
                            <p:par>
                              <p:cTn id="3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4" presetID="53" presetClass="entr" presetSubtype="1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6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8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1" dur="500"/>
                                            <p:tgtEl>
                                              <p:spTgt spid="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2" fill="hold">
                          <p:stCondLst>
                            <p:cond delay="indefinite"/>
                          </p:stCondLst>
                          <p:childTnLst>
                            <p:par>
                              <p:cTn id="4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4" presetID="53" presetClass="entr" presetSubtype="1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6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7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8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1" dur="500"/>
                                            <p:tgtEl>
                                              <p:spTgt spid="11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2" fill="hold">
                          <p:stCondLst>
                            <p:cond delay="indefinite"/>
                          </p:stCondLst>
                          <p:childTnLst>
                            <p:par>
                              <p:cTn id="5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4" presetID="53" presetClass="entr" presetSubtype="1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6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7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8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1" dur="500"/>
                                            <p:tgtEl>
                                              <p:spTgt spid="1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2" fill="hold">
                          <p:stCondLst>
                            <p:cond delay="indefinite"/>
                          </p:stCondLst>
                          <p:childTnLst>
                            <p:par>
                              <p:cTn id="6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4" presetID="53" presetClass="entr" presetSubtype="1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6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7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8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1" dur="500"/>
                                            <p:tgtEl>
                                              <p:spTgt spid="19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8" grpId="0" animBg="1"/>
          <p:bldP spid="3" grpId="0" build="p">
            <p:tmplLst>
              <p:tmpl lvl="1">
                <p:tnLst>
                  <p:par>
                    <p:cTn presetID="10" presetClass="entr" presetSubtype="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3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500"/>
                            <p:tgtEl>
                              <p:spTgt spid="3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  <p:bldP spid="7" grpId="0"/>
          <p:bldP spid="10" grpId="0">
            <p:tmplLst>
              <p:tmpl>
                <p:tnLst>
                  <p:par>
                    <p:cTn presetID="10" presetClass="entr" presetSubtype="0" fill="hold" nodeType="withEffect">
                      <p:stCondLst>
                        <p:cond delay="50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500"/>
                            <p:tgtEl>
                              <p:spTgt spid="10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  <p:bldP spid="11" grpId="0" build="p">
            <p:tmplLst>
              <p:tmpl lvl="1">
                <p:tnLst>
                  <p:par>
                    <p:cTn presetID="10" presetClass="entr" presetSubtype="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500"/>
                            <p:tgtEl>
                              <p:spTgt spid="11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  <p:bldP spid="12" grpId="0" build="p">
            <p:tmplLst>
              <p:tmpl lvl="1">
                <p:tnLst>
                  <p:par>
                    <p:cTn presetID="10" presetClass="entr" presetSubtype="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2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500"/>
                            <p:tgtEl>
                              <p:spTgt spid="12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  <p:bldP spid="17" grpId="0" build="p">
            <p:tmplLst>
              <p:tmpl lvl="1">
                <p:tnLst>
                  <p:par>
                    <p:cTn presetID="10" presetClass="entr" presetSubtype="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500"/>
                            <p:tgtEl>
                              <p:spTgt spid="17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  <p:bldP spid="19" grpId="0" build="p">
            <p:tmplLst>
              <p:tmpl lvl="1">
                <p:tnLst>
                  <p:par>
                    <p:cTn presetID="10" presetClass="entr" presetSubtype="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9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500"/>
                            <p:tgtEl>
                              <p:spTgt spid="19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0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10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2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35" presetClass="path" presetSubtype="0" accel="4000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-0.08108 -3.58025E-6 L 0 -3.58025E-6 " pathEditMode="relative" rAng="0" ptsTypes="AA">
                                          <p:cBhvr>
                                            <p:cTn id="18" dur="4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045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9" presetID="22" presetClass="entr" presetSubtype="1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1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2" fill="hold">
                          <p:stCondLst>
                            <p:cond delay="indefinite"/>
                          </p:stCondLst>
                          <p:childTnLst>
                            <p:par>
                              <p:cTn id="2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4" presetID="53" presetClass="entr" presetSubtype="1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6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8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1" dur="500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2" fill="hold">
                          <p:stCondLst>
                            <p:cond delay="indefinite"/>
                          </p:stCondLst>
                          <p:childTnLst>
                            <p:par>
                              <p:cTn id="3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4" presetID="53" presetClass="entr" presetSubtype="1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6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8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1" dur="500"/>
                                            <p:tgtEl>
                                              <p:spTgt spid="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2" fill="hold">
                          <p:stCondLst>
                            <p:cond delay="indefinite"/>
                          </p:stCondLst>
                          <p:childTnLst>
                            <p:par>
                              <p:cTn id="4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4" presetID="53" presetClass="entr" presetSubtype="1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6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7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8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1" dur="500"/>
                                            <p:tgtEl>
                                              <p:spTgt spid="11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2" fill="hold">
                          <p:stCondLst>
                            <p:cond delay="indefinite"/>
                          </p:stCondLst>
                          <p:childTnLst>
                            <p:par>
                              <p:cTn id="5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4" presetID="53" presetClass="entr" presetSubtype="1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6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7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8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1" dur="500"/>
                                            <p:tgtEl>
                                              <p:spTgt spid="1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2" fill="hold">
                          <p:stCondLst>
                            <p:cond delay="indefinite"/>
                          </p:stCondLst>
                          <p:childTnLst>
                            <p:par>
                              <p:cTn id="6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4" presetID="53" presetClass="entr" presetSubtype="1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6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7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8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1" dur="500"/>
                                            <p:tgtEl>
                                              <p:spTgt spid="19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8" grpId="0" animBg="1"/>
          <p:bldP spid="3" grpId="0" build="p">
            <p:tmplLst>
              <p:tmpl lvl="1">
                <p:tnLst>
                  <p:par>
                    <p:cTn presetID="10" presetClass="entr" presetSubtype="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3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500"/>
                            <p:tgtEl>
                              <p:spTgt spid="3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  <p:bldP spid="7" grpId="0"/>
          <p:bldP spid="10" grpId="0">
            <p:tmplLst>
              <p:tmpl>
                <p:tnLst>
                  <p:par>
                    <p:cTn presetID="10" presetClass="entr" presetSubtype="0" fill="hold" nodeType="withEffect">
                      <p:stCondLst>
                        <p:cond delay="50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500"/>
                            <p:tgtEl>
                              <p:spTgt spid="10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  <p:bldP spid="11" grpId="0" build="p">
            <p:tmplLst>
              <p:tmpl lvl="1">
                <p:tnLst>
                  <p:par>
                    <p:cTn presetID="10" presetClass="entr" presetSubtype="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500"/>
                            <p:tgtEl>
                              <p:spTgt spid="11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  <p:bldP spid="12" grpId="0" build="p">
            <p:tmplLst>
              <p:tmpl lvl="1">
                <p:tnLst>
                  <p:par>
                    <p:cTn presetID="10" presetClass="entr" presetSubtype="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2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500"/>
                            <p:tgtEl>
                              <p:spTgt spid="12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  <p:bldP spid="17" grpId="0" build="p">
            <p:tmplLst>
              <p:tmpl lvl="1">
                <p:tnLst>
                  <p:par>
                    <p:cTn presetID="10" presetClass="entr" presetSubtype="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500"/>
                            <p:tgtEl>
                              <p:spTgt spid="17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  <p:bldP spid="19" grpId="0" build="p">
            <p:tmplLst>
              <p:tmpl lvl="1">
                <p:tnLst>
                  <p:par>
                    <p:cTn presetID="10" presetClass="entr" presetSubtype="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9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500"/>
                            <p:tgtEl>
                              <p:spTgt spid="19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</p:bldLst>
      </p:timing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ogan - Blue BG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 userDrawn="1"/>
        </p:nvGrpSpPr>
        <p:grpSpPr>
          <a:xfrm>
            <a:off x="-76840" y="3502566"/>
            <a:ext cx="1388988" cy="1773492"/>
            <a:chOff x="200024" y="3519768"/>
            <a:chExt cx="1208151" cy="1542595"/>
          </a:xfrm>
        </p:grpSpPr>
        <p:sp>
          <p:nvSpPr>
            <p:cNvPr id="16" name="Freeform 29"/>
            <p:cNvSpPr>
              <a:spLocks/>
            </p:cNvSpPr>
            <p:nvPr userDrawn="1"/>
          </p:nvSpPr>
          <p:spPr bwMode="auto">
            <a:xfrm flipH="1" flipV="1">
              <a:off x="200024" y="3519768"/>
              <a:ext cx="1208151" cy="1542595"/>
            </a:xfrm>
            <a:custGeom>
              <a:avLst/>
              <a:gdLst>
                <a:gd name="T0" fmla="*/ 43 w 197"/>
                <a:gd name="T1" fmla="*/ 0 h 252"/>
                <a:gd name="T2" fmla="*/ 43 w 197"/>
                <a:gd name="T3" fmla="*/ 4 h 252"/>
                <a:gd name="T4" fmla="*/ 43 w 197"/>
                <a:gd name="T5" fmla="*/ 56 h 252"/>
                <a:gd name="T6" fmla="*/ 43 w 197"/>
                <a:gd name="T7" fmla="*/ 56 h 252"/>
                <a:gd name="T8" fmla="*/ 197 w 197"/>
                <a:gd name="T9" fmla="*/ 210 h 252"/>
                <a:gd name="T10" fmla="*/ 197 w 197"/>
                <a:gd name="T11" fmla="*/ 252 h 252"/>
                <a:gd name="T12" fmla="*/ 0 w 197"/>
                <a:gd name="T13" fmla="*/ 56 h 252"/>
                <a:gd name="T14" fmla="*/ 0 w 197"/>
                <a:gd name="T15" fmla="*/ 4 h 252"/>
                <a:gd name="T16" fmla="*/ 0 w 197"/>
                <a:gd name="T17" fmla="*/ 19 h 252"/>
                <a:gd name="T18" fmla="*/ 43 w 197"/>
                <a:gd name="T19" fmla="*/ 19 h 252"/>
                <a:gd name="T20" fmla="*/ 43 w 197"/>
                <a:gd name="T21" fmla="*/ 0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7" h="252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43" y="56"/>
                    <a:pt x="43" y="56"/>
                    <a:pt x="43" y="56"/>
                  </a:cubicBezTo>
                  <a:cubicBezTo>
                    <a:pt x="43" y="56"/>
                    <a:pt x="43" y="56"/>
                    <a:pt x="43" y="56"/>
                  </a:cubicBezTo>
                  <a:cubicBezTo>
                    <a:pt x="43" y="141"/>
                    <a:pt x="112" y="210"/>
                    <a:pt x="197" y="210"/>
                  </a:cubicBezTo>
                  <a:cubicBezTo>
                    <a:pt x="197" y="252"/>
                    <a:pt x="197" y="252"/>
                    <a:pt x="197" y="252"/>
                  </a:cubicBezTo>
                  <a:cubicBezTo>
                    <a:pt x="88" y="252"/>
                    <a:pt x="0" y="164"/>
                    <a:pt x="0" y="56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43" y="19"/>
                    <a:pt x="43" y="19"/>
                    <a:pt x="43" y="19"/>
                  </a:cubicBezTo>
                  <a:lnTo>
                    <a:pt x="43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7" name="Freeform 30"/>
            <p:cNvSpPr>
              <a:spLocks/>
            </p:cNvSpPr>
            <p:nvPr userDrawn="1"/>
          </p:nvSpPr>
          <p:spPr bwMode="auto">
            <a:xfrm flipH="1" flipV="1">
              <a:off x="200024" y="3887917"/>
              <a:ext cx="832224" cy="1174446"/>
            </a:xfrm>
            <a:custGeom>
              <a:avLst/>
              <a:gdLst>
                <a:gd name="T0" fmla="*/ 43 w 136"/>
                <a:gd name="T1" fmla="*/ 4 h 192"/>
                <a:gd name="T2" fmla="*/ 43 w 136"/>
                <a:gd name="T3" fmla="*/ 4 h 192"/>
                <a:gd name="T4" fmla="*/ 43 w 136"/>
                <a:gd name="T5" fmla="*/ 56 h 192"/>
                <a:gd name="T6" fmla="*/ 136 w 136"/>
                <a:gd name="T7" fmla="*/ 149 h 192"/>
                <a:gd name="T8" fmla="*/ 136 w 136"/>
                <a:gd name="T9" fmla="*/ 192 h 192"/>
                <a:gd name="T10" fmla="*/ 0 w 136"/>
                <a:gd name="T11" fmla="*/ 56 h 192"/>
                <a:gd name="T12" fmla="*/ 0 w 136"/>
                <a:gd name="T13" fmla="*/ 4 h 192"/>
                <a:gd name="T14" fmla="*/ 0 w 136"/>
                <a:gd name="T15" fmla="*/ 0 h 192"/>
                <a:gd name="T16" fmla="*/ 0 w 136"/>
                <a:gd name="T17" fmla="*/ 19 h 192"/>
                <a:gd name="T18" fmla="*/ 43 w 136"/>
                <a:gd name="T19" fmla="*/ 19 h 192"/>
                <a:gd name="T20" fmla="*/ 43 w 136"/>
                <a:gd name="T21" fmla="*/ 4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6" h="192">
                  <a:moveTo>
                    <a:pt x="43" y="4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43" y="56"/>
                    <a:pt x="43" y="56"/>
                    <a:pt x="43" y="56"/>
                  </a:cubicBezTo>
                  <a:cubicBezTo>
                    <a:pt x="43" y="107"/>
                    <a:pt x="84" y="149"/>
                    <a:pt x="136" y="149"/>
                  </a:cubicBezTo>
                  <a:cubicBezTo>
                    <a:pt x="136" y="192"/>
                    <a:pt x="136" y="192"/>
                    <a:pt x="136" y="192"/>
                  </a:cubicBezTo>
                  <a:cubicBezTo>
                    <a:pt x="61" y="192"/>
                    <a:pt x="0" y="131"/>
                    <a:pt x="0" y="56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43" y="19"/>
                    <a:pt x="43" y="19"/>
                    <a:pt x="43" y="19"/>
                  </a:cubicBezTo>
                  <a:lnTo>
                    <a:pt x="43" y="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8" name="Freeform 31"/>
            <p:cNvSpPr>
              <a:spLocks/>
            </p:cNvSpPr>
            <p:nvPr userDrawn="1"/>
          </p:nvSpPr>
          <p:spPr bwMode="auto">
            <a:xfrm flipH="1" flipV="1">
              <a:off x="200024" y="4261251"/>
              <a:ext cx="458890" cy="801112"/>
            </a:xfrm>
            <a:custGeom>
              <a:avLst/>
              <a:gdLst>
                <a:gd name="T0" fmla="*/ 42 w 75"/>
                <a:gd name="T1" fmla="*/ 19 h 131"/>
                <a:gd name="T2" fmla="*/ 42 w 75"/>
                <a:gd name="T3" fmla="*/ 4 h 131"/>
                <a:gd name="T4" fmla="*/ 42 w 75"/>
                <a:gd name="T5" fmla="*/ 4 h 131"/>
                <a:gd name="T6" fmla="*/ 42 w 75"/>
                <a:gd name="T7" fmla="*/ 56 h 131"/>
                <a:gd name="T8" fmla="*/ 52 w 75"/>
                <a:gd name="T9" fmla="*/ 79 h 131"/>
                <a:gd name="T10" fmla="*/ 75 w 75"/>
                <a:gd name="T11" fmla="*/ 88 h 131"/>
                <a:gd name="T12" fmla="*/ 75 w 75"/>
                <a:gd name="T13" fmla="*/ 131 h 131"/>
                <a:gd name="T14" fmla="*/ 22 w 75"/>
                <a:gd name="T15" fmla="*/ 109 h 131"/>
                <a:gd name="T16" fmla="*/ 0 w 75"/>
                <a:gd name="T17" fmla="*/ 56 h 131"/>
                <a:gd name="T18" fmla="*/ 0 w 75"/>
                <a:gd name="T19" fmla="*/ 0 h 131"/>
                <a:gd name="T20" fmla="*/ 0 w 75"/>
                <a:gd name="T21" fmla="*/ 19 h 131"/>
                <a:gd name="T22" fmla="*/ 42 w 75"/>
                <a:gd name="T23" fmla="*/ 19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5" h="131">
                  <a:moveTo>
                    <a:pt x="42" y="19"/>
                  </a:moveTo>
                  <a:cubicBezTo>
                    <a:pt x="42" y="4"/>
                    <a:pt x="42" y="4"/>
                    <a:pt x="42" y="4"/>
                  </a:cubicBezTo>
                  <a:cubicBezTo>
                    <a:pt x="42" y="4"/>
                    <a:pt x="42" y="4"/>
                    <a:pt x="42" y="4"/>
                  </a:cubicBezTo>
                  <a:cubicBezTo>
                    <a:pt x="42" y="56"/>
                    <a:pt x="42" y="56"/>
                    <a:pt x="42" y="56"/>
                  </a:cubicBezTo>
                  <a:cubicBezTo>
                    <a:pt x="42" y="65"/>
                    <a:pt x="46" y="73"/>
                    <a:pt x="52" y="79"/>
                  </a:cubicBezTo>
                  <a:cubicBezTo>
                    <a:pt x="58" y="85"/>
                    <a:pt x="66" y="88"/>
                    <a:pt x="75" y="88"/>
                  </a:cubicBezTo>
                  <a:cubicBezTo>
                    <a:pt x="75" y="131"/>
                    <a:pt x="75" y="131"/>
                    <a:pt x="75" y="131"/>
                  </a:cubicBezTo>
                  <a:cubicBezTo>
                    <a:pt x="55" y="131"/>
                    <a:pt x="36" y="123"/>
                    <a:pt x="22" y="109"/>
                  </a:cubicBezTo>
                  <a:cubicBezTo>
                    <a:pt x="7" y="95"/>
                    <a:pt x="0" y="76"/>
                    <a:pt x="0" y="5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9"/>
                    <a:pt x="0" y="19"/>
                    <a:pt x="0" y="19"/>
                  </a:cubicBezTo>
                  <a:lnTo>
                    <a:pt x="42" y="1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00049" y="766119"/>
            <a:ext cx="8347075" cy="3799703"/>
          </a:xfrm>
        </p:spPr>
        <p:txBody>
          <a:bodyPr/>
          <a:lstStyle>
            <a:lvl1pPr algn="ctr" defTabSz="914400" rtl="0" eaLnBrk="1" latinLnBrk="0" hangingPunct="1">
              <a:lnSpc>
                <a:spcPts val="8000"/>
              </a:lnSpc>
              <a:spcBef>
                <a:spcPct val="0"/>
              </a:spcBef>
              <a:buNone/>
              <a:defRPr lang="en-GB" sz="8800" kern="1200" cap="all" baseline="0" dirty="0" smtClean="0">
                <a:solidFill>
                  <a:prstClr val="white"/>
                </a:solidFill>
                <a:latin typeface="+mj-lt"/>
                <a:ea typeface="+mn-ea"/>
                <a:cs typeface="Segoe UI Semibold" panose="020B0702040204020203" pitchFamily="34" charset="0"/>
              </a:defRPr>
            </a:lvl1pPr>
          </a:lstStyle>
          <a:p>
            <a:r>
              <a:rPr lang="en-US" dirty="0"/>
              <a:t>Click to add title</a:t>
            </a:r>
            <a:endParaRPr lang="en-GB" dirty="0"/>
          </a:p>
        </p:txBody>
      </p:sp>
      <p:pic>
        <p:nvPicPr>
          <p:cNvPr id="8" name="Picture 3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751062" y="4681229"/>
            <a:ext cx="1346889" cy="432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C2311B2-2362-4A2C-8966-05EFD0B8FA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62" t="28435" r="20899" b="26679"/>
          <a:stretch/>
        </p:blipFill>
        <p:spPr>
          <a:xfrm>
            <a:off x="6913570" y="4678394"/>
            <a:ext cx="770889" cy="4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738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3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" dur="2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35" presetClass="path" presetSubtype="0" accel="40000" fill="hold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8108 3.82716E-6 L -8.33333E-7 3.82716E-6 " pathEditMode="relative" rAng="0" ptsTypes="AA" p14:bounceEnd="48000">
                                          <p:cBhvr>
                                            <p:cTn id="12" dur="4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045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3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" dur="2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35" presetClass="path" presetSubtype="0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8108 3.82716E-6 L -8.33333E-7 3.82716E-6 " pathEditMode="relative" rAng="0" ptsTypes="AA">
                                          <p:cBhvr>
                                            <p:cTn id="12" dur="4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045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</p:bldLst>
      </p:timing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Info 5 Lines - White - Dark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200025" y="195265"/>
            <a:ext cx="4368800" cy="18226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200025" y="2179229"/>
            <a:ext cx="4368800" cy="276901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 userDrawn="1">
            <p:ph idx="1"/>
          </p:nvPr>
        </p:nvSpPr>
        <p:spPr>
          <a:xfrm>
            <a:off x="630301" y="2860158"/>
            <a:ext cx="3755571" cy="369794"/>
          </a:xfrm>
        </p:spPr>
        <p:txBody>
          <a:bodyPr anchor="ctr" anchorCtr="0"/>
          <a:lstStyle/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Picture Placeholder 23"/>
          <p:cNvSpPr>
            <a:spLocks noGrp="1"/>
          </p:cNvSpPr>
          <p:nvPr userDrawn="1">
            <p:ph type="pic" sz="quarter" idx="14"/>
          </p:nvPr>
        </p:nvSpPr>
        <p:spPr>
          <a:xfrm>
            <a:off x="4653976" y="195264"/>
            <a:ext cx="4288889" cy="445798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10" name="Text Placeholder 9"/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400049" y="195264"/>
            <a:ext cx="4168775" cy="1689598"/>
          </a:xfrm>
        </p:spPr>
        <p:txBody>
          <a:bodyPr anchor="t" anchorCtr="0">
            <a:noAutofit/>
          </a:bodyPr>
          <a:lstStyle>
            <a:lvl1pPr marL="0" indent="0">
              <a:buNone/>
              <a:defRPr sz="5400"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Insert name</a:t>
            </a:r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339" y="2955851"/>
            <a:ext cx="168478" cy="168478"/>
          </a:xfrm>
          <a:prstGeom prst="rect">
            <a:avLst/>
          </a:prstGeom>
        </p:spPr>
      </p:pic>
      <p:sp>
        <p:nvSpPr>
          <p:cNvPr id="11" name="Content Placeholder 2"/>
          <p:cNvSpPr>
            <a:spLocks noGrp="1"/>
          </p:cNvSpPr>
          <p:nvPr>
            <p:ph idx="16"/>
          </p:nvPr>
        </p:nvSpPr>
        <p:spPr>
          <a:xfrm>
            <a:off x="630301" y="3367448"/>
            <a:ext cx="3755571" cy="369794"/>
          </a:xfrm>
        </p:spPr>
        <p:txBody>
          <a:bodyPr anchor="ctr" anchorCtr="0"/>
          <a:lstStyle/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7"/>
          </p:nvPr>
        </p:nvSpPr>
        <p:spPr>
          <a:xfrm>
            <a:off x="630301" y="3874739"/>
            <a:ext cx="3755571" cy="369794"/>
          </a:xfrm>
        </p:spPr>
        <p:txBody>
          <a:bodyPr anchor="ctr" anchorCtr="0"/>
          <a:lstStyle/>
          <a:p>
            <a:pPr lvl="0"/>
            <a:r>
              <a:rPr lang="en-US"/>
              <a:t>Edit Master text styles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339" y="3465699"/>
            <a:ext cx="168478" cy="16847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339" y="3981088"/>
            <a:ext cx="168478" cy="168478"/>
          </a:xfrm>
          <a:prstGeom prst="rect">
            <a:avLst/>
          </a:prstGeom>
        </p:spPr>
      </p:pic>
      <p:sp>
        <p:nvSpPr>
          <p:cNvPr id="17" name="Content Placeholder 2"/>
          <p:cNvSpPr>
            <a:spLocks noGrp="1"/>
          </p:cNvSpPr>
          <p:nvPr>
            <p:ph idx="18"/>
          </p:nvPr>
        </p:nvSpPr>
        <p:spPr>
          <a:xfrm>
            <a:off x="630301" y="2367612"/>
            <a:ext cx="3755571" cy="369794"/>
          </a:xfrm>
        </p:spPr>
        <p:txBody>
          <a:bodyPr anchor="ctr" anchorCtr="0"/>
          <a:lstStyle/>
          <a:p>
            <a:pPr lvl="0"/>
            <a:r>
              <a:rPr lang="en-US"/>
              <a:t>Edit Master text styles</a:t>
            </a: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338" y="2464336"/>
            <a:ext cx="168478" cy="168478"/>
          </a:xfrm>
          <a:prstGeom prst="rect">
            <a:avLst/>
          </a:prstGeom>
        </p:spPr>
      </p:pic>
      <p:sp>
        <p:nvSpPr>
          <p:cNvPr id="19" name="Content Placeholder 2"/>
          <p:cNvSpPr>
            <a:spLocks noGrp="1"/>
          </p:cNvSpPr>
          <p:nvPr>
            <p:ph idx="19"/>
          </p:nvPr>
        </p:nvSpPr>
        <p:spPr>
          <a:xfrm>
            <a:off x="630301" y="4379045"/>
            <a:ext cx="3755571" cy="369794"/>
          </a:xfrm>
        </p:spPr>
        <p:txBody>
          <a:bodyPr anchor="ctr" anchorCtr="0"/>
          <a:lstStyle/>
          <a:p>
            <a:pPr lvl="0"/>
            <a:r>
              <a:rPr lang="en-US"/>
              <a:t>Edit Master text styles</a:t>
            </a:r>
          </a:p>
        </p:txBody>
      </p:sp>
      <p:pic>
        <p:nvPicPr>
          <p:cNvPr id="24" name="Picture 2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339" y="4485394"/>
            <a:ext cx="168478" cy="168478"/>
          </a:xfrm>
          <a:prstGeom prst="rect">
            <a:avLst/>
          </a:prstGeom>
        </p:spPr>
      </p:pic>
      <p:grpSp>
        <p:nvGrpSpPr>
          <p:cNvPr id="21" name="Group 20"/>
          <p:cNvGrpSpPr>
            <a:grpSpLocks noChangeAspect="1"/>
          </p:cNvGrpSpPr>
          <p:nvPr userDrawn="1"/>
        </p:nvGrpSpPr>
        <p:grpSpPr bwMode="auto">
          <a:xfrm>
            <a:off x="3642227" y="1527051"/>
            <a:ext cx="875082" cy="769468"/>
            <a:chOff x="6077" y="1319"/>
            <a:chExt cx="290" cy="255"/>
          </a:xfrm>
        </p:grpSpPr>
        <p:sp>
          <p:nvSpPr>
            <p:cNvPr id="22" name="Freeform 6"/>
            <p:cNvSpPr>
              <a:spLocks noEditPoints="1"/>
            </p:cNvSpPr>
            <p:nvPr userDrawn="1"/>
          </p:nvSpPr>
          <p:spPr bwMode="auto">
            <a:xfrm>
              <a:off x="6176" y="1383"/>
              <a:ext cx="191" cy="191"/>
            </a:xfrm>
            <a:custGeom>
              <a:avLst/>
              <a:gdLst>
                <a:gd name="T0" fmla="*/ 21 w 81"/>
                <a:gd name="T1" fmla="*/ 4 h 81"/>
                <a:gd name="T2" fmla="*/ 20 w 81"/>
                <a:gd name="T3" fmla="*/ 7 h 81"/>
                <a:gd name="T4" fmla="*/ 22 w 81"/>
                <a:gd name="T5" fmla="*/ 14 h 81"/>
                <a:gd name="T6" fmla="*/ 21 w 81"/>
                <a:gd name="T7" fmla="*/ 18 h 81"/>
                <a:gd name="T8" fmla="*/ 17 w 81"/>
                <a:gd name="T9" fmla="*/ 22 h 81"/>
                <a:gd name="T10" fmla="*/ 13 w 81"/>
                <a:gd name="T11" fmla="*/ 24 h 81"/>
                <a:gd name="T12" fmla="*/ 6 w 81"/>
                <a:gd name="T13" fmla="*/ 22 h 81"/>
                <a:gd name="T14" fmla="*/ 3 w 81"/>
                <a:gd name="T15" fmla="*/ 24 h 81"/>
                <a:gd name="T16" fmla="*/ 0 w 81"/>
                <a:gd name="T17" fmla="*/ 39 h 81"/>
                <a:gd name="T18" fmla="*/ 1 w 81"/>
                <a:gd name="T19" fmla="*/ 41 h 81"/>
                <a:gd name="T20" fmla="*/ 9 w 81"/>
                <a:gd name="T21" fmla="*/ 43 h 81"/>
                <a:gd name="T22" fmla="*/ 11 w 81"/>
                <a:gd name="T23" fmla="*/ 46 h 81"/>
                <a:gd name="T24" fmla="*/ 13 w 81"/>
                <a:gd name="T25" fmla="*/ 52 h 81"/>
                <a:gd name="T26" fmla="*/ 12 w 81"/>
                <a:gd name="T27" fmla="*/ 56 h 81"/>
                <a:gd name="T28" fmla="*/ 7 w 81"/>
                <a:gd name="T29" fmla="*/ 61 h 81"/>
                <a:gd name="T30" fmla="*/ 7 w 81"/>
                <a:gd name="T31" fmla="*/ 64 h 81"/>
                <a:gd name="T32" fmla="*/ 19 w 81"/>
                <a:gd name="T33" fmla="*/ 75 h 81"/>
                <a:gd name="T34" fmla="*/ 22 w 81"/>
                <a:gd name="T35" fmla="*/ 74 h 81"/>
                <a:gd name="T36" fmla="*/ 27 w 81"/>
                <a:gd name="T37" fmla="*/ 69 h 81"/>
                <a:gd name="T38" fmla="*/ 30 w 81"/>
                <a:gd name="T39" fmla="*/ 68 h 81"/>
                <a:gd name="T40" fmla="*/ 35 w 81"/>
                <a:gd name="T41" fmla="*/ 70 h 81"/>
                <a:gd name="T42" fmla="*/ 40 w 81"/>
                <a:gd name="T43" fmla="*/ 72 h 81"/>
                <a:gd name="T44" fmla="*/ 42 w 81"/>
                <a:gd name="T45" fmla="*/ 79 h 81"/>
                <a:gd name="T46" fmla="*/ 44 w 81"/>
                <a:gd name="T47" fmla="*/ 81 h 81"/>
                <a:gd name="T48" fmla="*/ 59 w 81"/>
                <a:gd name="T49" fmla="*/ 76 h 81"/>
                <a:gd name="T50" fmla="*/ 61 w 81"/>
                <a:gd name="T51" fmla="*/ 73 h 81"/>
                <a:gd name="T52" fmla="*/ 59 w 81"/>
                <a:gd name="T53" fmla="*/ 66 h 81"/>
                <a:gd name="T54" fmla="*/ 60 w 81"/>
                <a:gd name="T55" fmla="*/ 63 h 81"/>
                <a:gd name="T56" fmla="*/ 64 w 81"/>
                <a:gd name="T57" fmla="*/ 58 h 81"/>
                <a:gd name="T58" fmla="*/ 68 w 81"/>
                <a:gd name="T59" fmla="*/ 57 h 81"/>
                <a:gd name="T60" fmla="*/ 75 w 81"/>
                <a:gd name="T61" fmla="*/ 58 h 81"/>
                <a:gd name="T62" fmla="*/ 77 w 81"/>
                <a:gd name="T63" fmla="*/ 57 h 81"/>
                <a:gd name="T64" fmla="*/ 81 w 81"/>
                <a:gd name="T65" fmla="*/ 42 h 81"/>
                <a:gd name="T66" fmla="*/ 79 w 81"/>
                <a:gd name="T67" fmla="*/ 39 h 81"/>
                <a:gd name="T68" fmla="*/ 72 w 81"/>
                <a:gd name="T69" fmla="*/ 37 h 81"/>
                <a:gd name="T70" fmla="*/ 69 w 81"/>
                <a:gd name="T71" fmla="*/ 35 h 81"/>
                <a:gd name="T72" fmla="*/ 68 w 81"/>
                <a:gd name="T73" fmla="*/ 29 h 81"/>
                <a:gd name="T74" fmla="*/ 68 w 81"/>
                <a:gd name="T75" fmla="*/ 25 h 81"/>
                <a:gd name="T76" fmla="*/ 73 w 81"/>
                <a:gd name="T77" fmla="*/ 20 h 81"/>
                <a:gd name="T78" fmla="*/ 73 w 81"/>
                <a:gd name="T79" fmla="*/ 16 h 81"/>
                <a:gd name="T80" fmla="*/ 62 w 81"/>
                <a:gd name="T81" fmla="*/ 6 h 81"/>
                <a:gd name="T82" fmla="*/ 59 w 81"/>
                <a:gd name="T83" fmla="*/ 6 h 81"/>
                <a:gd name="T84" fmla="*/ 54 w 81"/>
                <a:gd name="T85" fmla="*/ 11 h 81"/>
                <a:gd name="T86" fmla="*/ 51 w 81"/>
                <a:gd name="T87" fmla="*/ 12 h 81"/>
                <a:gd name="T88" fmla="*/ 45 w 81"/>
                <a:gd name="T89" fmla="*/ 11 h 81"/>
                <a:gd name="T90" fmla="*/ 41 w 81"/>
                <a:gd name="T91" fmla="*/ 8 h 81"/>
                <a:gd name="T92" fmla="*/ 39 w 81"/>
                <a:gd name="T93" fmla="*/ 1 h 81"/>
                <a:gd name="T94" fmla="*/ 36 w 81"/>
                <a:gd name="T95" fmla="*/ 0 h 81"/>
                <a:gd name="T96" fmla="*/ 21 w 81"/>
                <a:gd name="T97" fmla="*/ 4 h 81"/>
                <a:gd name="T98" fmla="*/ 59 w 81"/>
                <a:gd name="T99" fmla="*/ 34 h 81"/>
                <a:gd name="T100" fmla="*/ 46 w 81"/>
                <a:gd name="T101" fmla="*/ 60 h 81"/>
                <a:gd name="T102" fmla="*/ 20 w 81"/>
                <a:gd name="T103" fmla="*/ 46 h 81"/>
                <a:gd name="T104" fmla="*/ 34 w 81"/>
                <a:gd name="T105" fmla="*/ 21 h 81"/>
                <a:gd name="T106" fmla="*/ 59 w 81"/>
                <a:gd name="T107" fmla="*/ 34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81" h="81">
                  <a:moveTo>
                    <a:pt x="21" y="4"/>
                  </a:moveTo>
                  <a:cubicBezTo>
                    <a:pt x="20" y="5"/>
                    <a:pt x="20" y="6"/>
                    <a:pt x="20" y="7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22" y="15"/>
                    <a:pt x="22" y="17"/>
                    <a:pt x="21" y="18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6" y="23"/>
                    <a:pt x="14" y="24"/>
                    <a:pt x="13" y="24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5" y="22"/>
                    <a:pt x="4" y="22"/>
                    <a:pt x="3" y="24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0"/>
                    <a:pt x="0" y="41"/>
                    <a:pt x="1" y="41"/>
                  </a:cubicBezTo>
                  <a:cubicBezTo>
                    <a:pt x="9" y="43"/>
                    <a:pt x="9" y="43"/>
                    <a:pt x="9" y="43"/>
                  </a:cubicBezTo>
                  <a:cubicBezTo>
                    <a:pt x="10" y="43"/>
                    <a:pt x="11" y="44"/>
                    <a:pt x="11" y="46"/>
                  </a:cubicBezTo>
                  <a:cubicBezTo>
                    <a:pt x="13" y="52"/>
                    <a:pt x="13" y="52"/>
                    <a:pt x="13" y="52"/>
                  </a:cubicBezTo>
                  <a:cubicBezTo>
                    <a:pt x="13" y="53"/>
                    <a:pt x="13" y="55"/>
                    <a:pt x="12" y="56"/>
                  </a:cubicBezTo>
                  <a:cubicBezTo>
                    <a:pt x="7" y="61"/>
                    <a:pt x="7" y="61"/>
                    <a:pt x="7" y="61"/>
                  </a:cubicBezTo>
                  <a:cubicBezTo>
                    <a:pt x="7" y="62"/>
                    <a:pt x="7" y="63"/>
                    <a:pt x="7" y="64"/>
                  </a:cubicBezTo>
                  <a:cubicBezTo>
                    <a:pt x="19" y="75"/>
                    <a:pt x="19" y="75"/>
                    <a:pt x="19" y="75"/>
                  </a:cubicBezTo>
                  <a:cubicBezTo>
                    <a:pt x="20" y="75"/>
                    <a:pt x="21" y="75"/>
                    <a:pt x="22" y="74"/>
                  </a:cubicBezTo>
                  <a:cubicBezTo>
                    <a:pt x="27" y="69"/>
                    <a:pt x="27" y="69"/>
                    <a:pt x="27" y="69"/>
                  </a:cubicBezTo>
                  <a:cubicBezTo>
                    <a:pt x="28" y="68"/>
                    <a:pt x="29" y="68"/>
                    <a:pt x="30" y="68"/>
                  </a:cubicBezTo>
                  <a:cubicBezTo>
                    <a:pt x="31" y="69"/>
                    <a:pt x="34" y="69"/>
                    <a:pt x="35" y="70"/>
                  </a:cubicBezTo>
                  <a:cubicBezTo>
                    <a:pt x="36" y="70"/>
                    <a:pt x="39" y="71"/>
                    <a:pt x="40" y="72"/>
                  </a:cubicBezTo>
                  <a:cubicBezTo>
                    <a:pt x="42" y="79"/>
                    <a:pt x="42" y="79"/>
                    <a:pt x="42" y="79"/>
                  </a:cubicBezTo>
                  <a:cubicBezTo>
                    <a:pt x="42" y="80"/>
                    <a:pt x="43" y="81"/>
                    <a:pt x="44" y="81"/>
                  </a:cubicBezTo>
                  <a:cubicBezTo>
                    <a:pt x="59" y="76"/>
                    <a:pt x="59" y="76"/>
                    <a:pt x="59" y="76"/>
                  </a:cubicBezTo>
                  <a:cubicBezTo>
                    <a:pt x="60" y="76"/>
                    <a:pt x="61" y="74"/>
                    <a:pt x="61" y="73"/>
                  </a:cubicBezTo>
                  <a:cubicBezTo>
                    <a:pt x="59" y="66"/>
                    <a:pt x="59" y="66"/>
                    <a:pt x="59" y="66"/>
                  </a:cubicBezTo>
                  <a:cubicBezTo>
                    <a:pt x="58" y="65"/>
                    <a:pt x="59" y="64"/>
                    <a:pt x="60" y="63"/>
                  </a:cubicBezTo>
                  <a:cubicBezTo>
                    <a:pt x="64" y="58"/>
                    <a:pt x="64" y="58"/>
                    <a:pt x="64" y="58"/>
                  </a:cubicBezTo>
                  <a:cubicBezTo>
                    <a:pt x="65" y="57"/>
                    <a:pt x="66" y="56"/>
                    <a:pt x="68" y="57"/>
                  </a:cubicBezTo>
                  <a:cubicBezTo>
                    <a:pt x="75" y="58"/>
                    <a:pt x="75" y="58"/>
                    <a:pt x="75" y="58"/>
                  </a:cubicBezTo>
                  <a:cubicBezTo>
                    <a:pt x="76" y="59"/>
                    <a:pt x="77" y="58"/>
                    <a:pt x="77" y="57"/>
                  </a:cubicBezTo>
                  <a:cubicBezTo>
                    <a:pt x="81" y="42"/>
                    <a:pt x="81" y="42"/>
                    <a:pt x="81" y="42"/>
                  </a:cubicBezTo>
                  <a:cubicBezTo>
                    <a:pt x="81" y="40"/>
                    <a:pt x="80" y="39"/>
                    <a:pt x="79" y="39"/>
                  </a:cubicBezTo>
                  <a:cubicBezTo>
                    <a:pt x="72" y="37"/>
                    <a:pt x="72" y="37"/>
                    <a:pt x="72" y="37"/>
                  </a:cubicBezTo>
                  <a:cubicBezTo>
                    <a:pt x="71" y="37"/>
                    <a:pt x="70" y="36"/>
                    <a:pt x="69" y="35"/>
                  </a:cubicBezTo>
                  <a:cubicBezTo>
                    <a:pt x="68" y="29"/>
                    <a:pt x="68" y="29"/>
                    <a:pt x="68" y="29"/>
                  </a:cubicBezTo>
                  <a:cubicBezTo>
                    <a:pt x="67" y="27"/>
                    <a:pt x="67" y="26"/>
                    <a:pt x="68" y="25"/>
                  </a:cubicBezTo>
                  <a:cubicBezTo>
                    <a:pt x="73" y="20"/>
                    <a:pt x="73" y="20"/>
                    <a:pt x="73" y="20"/>
                  </a:cubicBezTo>
                  <a:cubicBezTo>
                    <a:pt x="74" y="19"/>
                    <a:pt x="74" y="17"/>
                    <a:pt x="73" y="16"/>
                  </a:cubicBezTo>
                  <a:cubicBezTo>
                    <a:pt x="62" y="6"/>
                    <a:pt x="62" y="6"/>
                    <a:pt x="62" y="6"/>
                  </a:cubicBezTo>
                  <a:cubicBezTo>
                    <a:pt x="61" y="5"/>
                    <a:pt x="60" y="5"/>
                    <a:pt x="59" y="6"/>
                  </a:cubicBezTo>
                  <a:cubicBezTo>
                    <a:pt x="54" y="11"/>
                    <a:pt x="54" y="11"/>
                    <a:pt x="54" y="11"/>
                  </a:cubicBezTo>
                  <a:cubicBezTo>
                    <a:pt x="53" y="12"/>
                    <a:pt x="51" y="13"/>
                    <a:pt x="51" y="12"/>
                  </a:cubicBezTo>
                  <a:cubicBezTo>
                    <a:pt x="50" y="12"/>
                    <a:pt x="46" y="11"/>
                    <a:pt x="45" y="11"/>
                  </a:cubicBezTo>
                  <a:cubicBezTo>
                    <a:pt x="44" y="11"/>
                    <a:pt x="41" y="9"/>
                    <a:pt x="41" y="8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39" y="0"/>
                    <a:pt x="37" y="0"/>
                    <a:pt x="36" y="0"/>
                  </a:cubicBezTo>
                  <a:lnTo>
                    <a:pt x="21" y="4"/>
                  </a:lnTo>
                  <a:close/>
                  <a:moveTo>
                    <a:pt x="59" y="34"/>
                  </a:moveTo>
                  <a:cubicBezTo>
                    <a:pt x="63" y="45"/>
                    <a:pt x="56" y="56"/>
                    <a:pt x="46" y="60"/>
                  </a:cubicBezTo>
                  <a:cubicBezTo>
                    <a:pt x="35" y="63"/>
                    <a:pt x="24" y="57"/>
                    <a:pt x="20" y="46"/>
                  </a:cubicBezTo>
                  <a:cubicBezTo>
                    <a:pt x="17" y="35"/>
                    <a:pt x="23" y="24"/>
                    <a:pt x="34" y="21"/>
                  </a:cubicBezTo>
                  <a:cubicBezTo>
                    <a:pt x="45" y="18"/>
                    <a:pt x="56" y="24"/>
                    <a:pt x="59" y="34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3" name="Freeform 7"/>
            <p:cNvSpPr>
              <a:spLocks noEditPoints="1"/>
            </p:cNvSpPr>
            <p:nvPr userDrawn="1"/>
          </p:nvSpPr>
          <p:spPr bwMode="auto">
            <a:xfrm>
              <a:off x="6211" y="1418"/>
              <a:ext cx="118" cy="118"/>
            </a:xfrm>
            <a:custGeom>
              <a:avLst/>
              <a:gdLst>
                <a:gd name="T0" fmla="*/ 46 w 50"/>
                <a:gd name="T1" fmla="*/ 19 h 50"/>
                <a:gd name="T2" fmla="*/ 31 w 50"/>
                <a:gd name="T3" fmla="*/ 47 h 50"/>
                <a:gd name="T4" fmla="*/ 3 w 50"/>
                <a:gd name="T5" fmla="*/ 32 h 50"/>
                <a:gd name="T6" fmla="*/ 18 w 50"/>
                <a:gd name="T7" fmla="*/ 4 h 50"/>
                <a:gd name="T8" fmla="*/ 46 w 50"/>
                <a:gd name="T9" fmla="*/ 19 h 50"/>
                <a:gd name="T10" fmla="*/ 10 w 50"/>
                <a:gd name="T11" fmla="*/ 30 h 50"/>
                <a:gd name="T12" fmla="*/ 29 w 50"/>
                <a:gd name="T13" fmla="*/ 41 h 50"/>
                <a:gd name="T14" fmla="*/ 40 w 50"/>
                <a:gd name="T15" fmla="*/ 21 h 50"/>
                <a:gd name="T16" fmla="*/ 20 w 50"/>
                <a:gd name="T17" fmla="*/ 10 h 50"/>
                <a:gd name="T18" fmla="*/ 10 w 50"/>
                <a:gd name="T19" fmla="*/ 3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0" h="50">
                  <a:moveTo>
                    <a:pt x="46" y="19"/>
                  </a:moveTo>
                  <a:cubicBezTo>
                    <a:pt x="50" y="31"/>
                    <a:pt x="43" y="43"/>
                    <a:pt x="31" y="47"/>
                  </a:cubicBezTo>
                  <a:cubicBezTo>
                    <a:pt x="20" y="50"/>
                    <a:pt x="7" y="44"/>
                    <a:pt x="3" y="32"/>
                  </a:cubicBezTo>
                  <a:cubicBezTo>
                    <a:pt x="0" y="20"/>
                    <a:pt x="7" y="7"/>
                    <a:pt x="18" y="4"/>
                  </a:cubicBezTo>
                  <a:cubicBezTo>
                    <a:pt x="30" y="0"/>
                    <a:pt x="43" y="7"/>
                    <a:pt x="46" y="19"/>
                  </a:cubicBezTo>
                  <a:moveTo>
                    <a:pt x="10" y="30"/>
                  </a:moveTo>
                  <a:cubicBezTo>
                    <a:pt x="12" y="38"/>
                    <a:pt x="21" y="43"/>
                    <a:pt x="29" y="41"/>
                  </a:cubicBezTo>
                  <a:cubicBezTo>
                    <a:pt x="38" y="38"/>
                    <a:pt x="43" y="29"/>
                    <a:pt x="40" y="21"/>
                  </a:cubicBezTo>
                  <a:cubicBezTo>
                    <a:pt x="38" y="12"/>
                    <a:pt x="29" y="8"/>
                    <a:pt x="20" y="10"/>
                  </a:cubicBezTo>
                  <a:cubicBezTo>
                    <a:pt x="12" y="13"/>
                    <a:pt x="7" y="21"/>
                    <a:pt x="10" y="30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0" name="Freeform 8"/>
            <p:cNvSpPr>
              <a:spLocks noEditPoints="1"/>
            </p:cNvSpPr>
            <p:nvPr userDrawn="1"/>
          </p:nvSpPr>
          <p:spPr bwMode="auto">
            <a:xfrm>
              <a:off x="6077" y="1319"/>
              <a:ext cx="113" cy="113"/>
            </a:xfrm>
            <a:custGeom>
              <a:avLst/>
              <a:gdLst>
                <a:gd name="T0" fmla="*/ 13 w 48"/>
                <a:gd name="T1" fmla="*/ 3 h 48"/>
                <a:gd name="T2" fmla="*/ 12 w 48"/>
                <a:gd name="T3" fmla="*/ 5 h 48"/>
                <a:gd name="T4" fmla="*/ 13 w 48"/>
                <a:gd name="T5" fmla="*/ 9 h 48"/>
                <a:gd name="T6" fmla="*/ 12 w 48"/>
                <a:gd name="T7" fmla="*/ 11 h 48"/>
                <a:gd name="T8" fmla="*/ 10 w 48"/>
                <a:gd name="T9" fmla="*/ 14 h 48"/>
                <a:gd name="T10" fmla="*/ 8 w 48"/>
                <a:gd name="T11" fmla="*/ 14 h 48"/>
                <a:gd name="T12" fmla="*/ 4 w 48"/>
                <a:gd name="T13" fmla="*/ 13 h 48"/>
                <a:gd name="T14" fmla="*/ 2 w 48"/>
                <a:gd name="T15" fmla="*/ 14 h 48"/>
                <a:gd name="T16" fmla="*/ 0 w 48"/>
                <a:gd name="T17" fmla="*/ 23 h 48"/>
                <a:gd name="T18" fmla="*/ 1 w 48"/>
                <a:gd name="T19" fmla="*/ 25 h 48"/>
                <a:gd name="T20" fmla="*/ 5 w 48"/>
                <a:gd name="T21" fmla="*/ 26 h 48"/>
                <a:gd name="T22" fmla="*/ 7 w 48"/>
                <a:gd name="T23" fmla="*/ 27 h 48"/>
                <a:gd name="T24" fmla="*/ 8 w 48"/>
                <a:gd name="T25" fmla="*/ 31 h 48"/>
                <a:gd name="T26" fmla="*/ 7 w 48"/>
                <a:gd name="T27" fmla="*/ 33 h 48"/>
                <a:gd name="T28" fmla="*/ 4 w 48"/>
                <a:gd name="T29" fmla="*/ 36 h 48"/>
                <a:gd name="T30" fmla="*/ 5 w 48"/>
                <a:gd name="T31" fmla="*/ 38 h 48"/>
                <a:gd name="T32" fmla="*/ 11 w 48"/>
                <a:gd name="T33" fmla="*/ 44 h 48"/>
                <a:gd name="T34" fmla="*/ 13 w 48"/>
                <a:gd name="T35" fmla="*/ 44 h 48"/>
                <a:gd name="T36" fmla="*/ 16 w 48"/>
                <a:gd name="T37" fmla="*/ 41 h 48"/>
                <a:gd name="T38" fmla="*/ 18 w 48"/>
                <a:gd name="T39" fmla="*/ 41 h 48"/>
                <a:gd name="T40" fmla="*/ 21 w 48"/>
                <a:gd name="T41" fmla="*/ 41 h 48"/>
                <a:gd name="T42" fmla="*/ 23 w 48"/>
                <a:gd name="T43" fmla="*/ 43 h 48"/>
                <a:gd name="T44" fmla="*/ 25 w 48"/>
                <a:gd name="T45" fmla="*/ 47 h 48"/>
                <a:gd name="T46" fmla="*/ 26 w 48"/>
                <a:gd name="T47" fmla="*/ 48 h 48"/>
                <a:gd name="T48" fmla="*/ 35 w 48"/>
                <a:gd name="T49" fmla="*/ 45 h 48"/>
                <a:gd name="T50" fmla="*/ 36 w 48"/>
                <a:gd name="T51" fmla="*/ 44 h 48"/>
                <a:gd name="T52" fmla="*/ 35 w 48"/>
                <a:gd name="T53" fmla="*/ 39 h 48"/>
                <a:gd name="T54" fmla="*/ 35 w 48"/>
                <a:gd name="T55" fmla="*/ 37 h 48"/>
                <a:gd name="T56" fmla="*/ 38 w 48"/>
                <a:gd name="T57" fmla="*/ 35 h 48"/>
                <a:gd name="T58" fmla="*/ 40 w 48"/>
                <a:gd name="T59" fmla="*/ 34 h 48"/>
                <a:gd name="T60" fmla="*/ 44 w 48"/>
                <a:gd name="T61" fmla="*/ 35 h 48"/>
                <a:gd name="T62" fmla="*/ 46 w 48"/>
                <a:gd name="T63" fmla="*/ 34 h 48"/>
                <a:gd name="T64" fmla="*/ 48 w 48"/>
                <a:gd name="T65" fmla="*/ 25 h 48"/>
                <a:gd name="T66" fmla="*/ 47 w 48"/>
                <a:gd name="T67" fmla="*/ 23 h 48"/>
                <a:gd name="T68" fmla="*/ 43 w 48"/>
                <a:gd name="T69" fmla="*/ 22 h 48"/>
                <a:gd name="T70" fmla="*/ 41 w 48"/>
                <a:gd name="T71" fmla="*/ 21 h 48"/>
                <a:gd name="T72" fmla="*/ 40 w 48"/>
                <a:gd name="T73" fmla="*/ 17 h 48"/>
                <a:gd name="T74" fmla="*/ 40 w 48"/>
                <a:gd name="T75" fmla="*/ 15 h 48"/>
                <a:gd name="T76" fmla="*/ 43 w 48"/>
                <a:gd name="T77" fmla="*/ 12 h 48"/>
                <a:gd name="T78" fmla="*/ 43 w 48"/>
                <a:gd name="T79" fmla="*/ 10 h 48"/>
                <a:gd name="T80" fmla="*/ 37 w 48"/>
                <a:gd name="T81" fmla="*/ 4 h 48"/>
                <a:gd name="T82" fmla="*/ 35 w 48"/>
                <a:gd name="T83" fmla="*/ 4 h 48"/>
                <a:gd name="T84" fmla="*/ 32 w 48"/>
                <a:gd name="T85" fmla="*/ 7 h 48"/>
                <a:gd name="T86" fmla="*/ 30 w 48"/>
                <a:gd name="T87" fmla="*/ 8 h 48"/>
                <a:gd name="T88" fmla="*/ 27 w 48"/>
                <a:gd name="T89" fmla="*/ 7 h 48"/>
                <a:gd name="T90" fmla="*/ 24 w 48"/>
                <a:gd name="T91" fmla="*/ 5 h 48"/>
                <a:gd name="T92" fmla="*/ 23 w 48"/>
                <a:gd name="T93" fmla="*/ 1 h 48"/>
                <a:gd name="T94" fmla="*/ 21 w 48"/>
                <a:gd name="T95" fmla="*/ 0 h 48"/>
                <a:gd name="T96" fmla="*/ 13 w 48"/>
                <a:gd name="T97" fmla="*/ 3 h 48"/>
                <a:gd name="T98" fmla="*/ 35 w 48"/>
                <a:gd name="T99" fmla="*/ 21 h 48"/>
                <a:gd name="T100" fmla="*/ 27 w 48"/>
                <a:gd name="T101" fmla="*/ 36 h 48"/>
                <a:gd name="T102" fmla="*/ 12 w 48"/>
                <a:gd name="T103" fmla="*/ 28 h 48"/>
                <a:gd name="T104" fmla="*/ 20 w 48"/>
                <a:gd name="T105" fmla="*/ 13 h 48"/>
                <a:gd name="T106" fmla="*/ 35 w 48"/>
                <a:gd name="T107" fmla="*/ 21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8" h="48">
                  <a:moveTo>
                    <a:pt x="13" y="3"/>
                  </a:moveTo>
                  <a:cubicBezTo>
                    <a:pt x="12" y="3"/>
                    <a:pt x="12" y="4"/>
                    <a:pt x="12" y="5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3" y="9"/>
                    <a:pt x="13" y="10"/>
                    <a:pt x="12" y="11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9" y="14"/>
                    <a:pt x="9" y="15"/>
                    <a:pt x="8" y="14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3" y="13"/>
                    <a:pt x="2" y="14"/>
                    <a:pt x="2" y="14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4"/>
                    <a:pt x="0" y="25"/>
                    <a:pt x="1" y="25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6" y="26"/>
                    <a:pt x="7" y="27"/>
                    <a:pt x="7" y="27"/>
                  </a:cubicBezTo>
                  <a:cubicBezTo>
                    <a:pt x="8" y="31"/>
                    <a:pt x="8" y="31"/>
                    <a:pt x="8" y="31"/>
                  </a:cubicBezTo>
                  <a:cubicBezTo>
                    <a:pt x="8" y="32"/>
                    <a:pt x="8" y="33"/>
                    <a:pt x="7" y="33"/>
                  </a:cubicBezTo>
                  <a:cubicBezTo>
                    <a:pt x="4" y="36"/>
                    <a:pt x="4" y="36"/>
                    <a:pt x="4" y="36"/>
                  </a:cubicBezTo>
                  <a:cubicBezTo>
                    <a:pt x="4" y="37"/>
                    <a:pt x="4" y="38"/>
                    <a:pt x="5" y="38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2" y="45"/>
                    <a:pt x="13" y="45"/>
                    <a:pt x="13" y="44"/>
                  </a:cubicBezTo>
                  <a:cubicBezTo>
                    <a:pt x="16" y="41"/>
                    <a:pt x="16" y="41"/>
                    <a:pt x="16" y="41"/>
                  </a:cubicBezTo>
                  <a:cubicBezTo>
                    <a:pt x="16" y="41"/>
                    <a:pt x="17" y="40"/>
                    <a:pt x="18" y="41"/>
                  </a:cubicBezTo>
                  <a:cubicBezTo>
                    <a:pt x="18" y="41"/>
                    <a:pt x="20" y="41"/>
                    <a:pt x="21" y="41"/>
                  </a:cubicBezTo>
                  <a:cubicBezTo>
                    <a:pt x="22" y="42"/>
                    <a:pt x="23" y="42"/>
                    <a:pt x="23" y="43"/>
                  </a:cubicBezTo>
                  <a:cubicBezTo>
                    <a:pt x="25" y="47"/>
                    <a:pt x="25" y="47"/>
                    <a:pt x="25" y="47"/>
                  </a:cubicBezTo>
                  <a:cubicBezTo>
                    <a:pt x="25" y="48"/>
                    <a:pt x="26" y="48"/>
                    <a:pt x="26" y="48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6" y="45"/>
                    <a:pt x="36" y="44"/>
                    <a:pt x="36" y="44"/>
                  </a:cubicBezTo>
                  <a:cubicBezTo>
                    <a:pt x="35" y="39"/>
                    <a:pt x="35" y="39"/>
                    <a:pt x="35" y="39"/>
                  </a:cubicBezTo>
                  <a:cubicBezTo>
                    <a:pt x="34" y="39"/>
                    <a:pt x="35" y="38"/>
                    <a:pt x="35" y="37"/>
                  </a:cubicBezTo>
                  <a:cubicBezTo>
                    <a:pt x="38" y="35"/>
                    <a:pt x="38" y="35"/>
                    <a:pt x="38" y="35"/>
                  </a:cubicBezTo>
                  <a:cubicBezTo>
                    <a:pt x="38" y="34"/>
                    <a:pt x="39" y="34"/>
                    <a:pt x="40" y="34"/>
                  </a:cubicBezTo>
                  <a:cubicBezTo>
                    <a:pt x="44" y="35"/>
                    <a:pt x="44" y="35"/>
                    <a:pt x="44" y="35"/>
                  </a:cubicBezTo>
                  <a:cubicBezTo>
                    <a:pt x="45" y="35"/>
                    <a:pt x="45" y="35"/>
                    <a:pt x="46" y="34"/>
                  </a:cubicBezTo>
                  <a:cubicBezTo>
                    <a:pt x="48" y="25"/>
                    <a:pt x="48" y="25"/>
                    <a:pt x="48" y="25"/>
                  </a:cubicBezTo>
                  <a:cubicBezTo>
                    <a:pt x="48" y="24"/>
                    <a:pt x="47" y="24"/>
                    <a:pt x="47" y="23"/>
                  </a:cubicBezTo>
                  <a:cubicBezTo>
                    <a:pt x="43" y="22"/>
                    <a:pt x="43" y="22"/>
                    <a:pt x="43" y="22"/>
                  </a:cubicBezTo>
                  <a:cubicBezTo>
                    <a:pt x="42" y="22"/>
                    <a:pt x="41" y="22"/>
                    <a:pt x="41" y="21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0" y="17"/>
                    <a:pt x="40" y="16"/>
                    <a:pt x="40" y="15"/>
                  </a:cubicBezTo>
                  <a:cubicBezTo>
                    <a:pt x="43" y="12"/>
                    <a:pt x="43" y="12"/>
                    <a:pt x="43" y="12"/>
                  </a:cubicBezTo>
                  <a:cubicBezTo>
                    <a:pt x="44" y="11"/>
                    <a:pt x="44" y="11"/>
                    <a:pt x="43" y="10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6" y="3"/>
                    <a:pt x="35" y="3"/>
                    <a:pt x="35" y="4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1" y="8"/>
                    <a:pt x="30" y="8"/>
                    <a:pt x="30" y="8"/>
                  </a:cubicBezTo>
                  <a:cubicBezTo>
                    <a:pt x="29" y="7"/>
                    <a:pt x="27" y="7"/>
                    <a:pt x="27" y="7"/>
                  </a:cubicBezTo>
                  <a:cubicBezTo>
                    <a:pt x="26" y="7"/>
                    <a:pt x="24" y="6"/>
                    <a:pt x="24" y="5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2" y="0"/>
                    <a:pt x="21" y="0"/>
                  </a:cubicBezTo>
                  <a:lnTo>
                    <a:pt x="13" y="3"/>
                  </a:lnTo>
                  <a:close/>
                  <a:moveTo>
                    <a:pt x="35" y="21"/>
                  </a:moveTo>
                  <a:cubicBezTo>
                    <a:pt x="37" y="27"/>
                    <a:pt x="33" y="34"/>
                    <a:pt x="27" y="36"/>
                  </a:cubicBezTo>
                  <a:cubicBezTo>
                    <a:pt x="21" y="37"/>
                    <a:pt x="14" y="34"/>
                    <a:pt x="12" y="28"/>
                  </a:cubicBezTo>
                  <a:cubicBezTo>
                    <a:pt x="10" y="21"/>
                    <a:pt x="14" y="15"/>
                    <a:pt x="20" y="13"/>
                  </a:cubicBezTo>
                  <a:cubicBezTo>
                    <a:pt x="26" y="11"/>
                    <a:pt x="33" y="14"/>
                    <a:pt x="35" y="21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1" name="Freeform 9"/>
            <p:cNvSpPr>
              <a:spLocks noEditPoints="1"/>
            </p:cNvSpPr>
            <p:nvPr userDrawn="1"/>
          </p:nvSpPr>
          <p:spPr bwMode="auto">
            <a:xfrm>
              <a:off x="6093" y="1338"/>
              <a:ext cx="78" cy="75"/>
            </a:xfrm>
            <a:custGeom>
              <a:avLst/>
              <a:gdLst>
                <a:gd name="T0" fmla="*/ 31 w 33"/>
                <a:gd name="T1" fmla="*/ 12 h 32"/>
                <a:gd name="T2" fmla="*/ 21 w 33"/>
                <a:gd name="T3" fmla="*/ 30 h 32"/>
                <a:gd name="T4" fmla="*/ 3 w 33"/>
                <a:gd name="T5" fmla="*/ 20 h 32"/>
                <a:gd name="T6" fmla="*/ 12 w 33"/>
                <a:gd name="T7" fmla="*/ 2 h 32"/>
                <a:gd name="T8" fmla="*/ 31 w 33"/>
                <a:gd name="T9" fmla="*/ 12 h 32"/>
                <a:gd name="T10" fmla="*/ 7 w 33"/>
                <a:gd name="T11" fmla="*/ 19 h 32"/>
                <a:gd name="T12" fmla="*/ 20 w 33"/>
                <a:gd name="T13" fmla="*/ 26 h 32"/>
                <a:gd name="T14" fmla="*/ 26 w 33"/>
                <a:gd name="T15" fmla="*/ 13 h 32"/>
                <a:gd name="T16" fmla="*/ 14 w 33"/>
                <a:gd name="T17" fmla="*/ 6 h 32"/>
                <a:gd name="T18" fmla="*/ 7 w 33"/>
                <a:gd name="T19" fmla="*/ 19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3" h="32">
                  <a:moveTo>
                    <a:pt x="31" y="12"/>
                  </a:moveTo>
                  <a:cubicBezTo>
                    <a:pt x="33" y="20"/>
                    <a:pt x="28" y="28"/>
                    <a:pt x="21" y="30"/>
                  </a:cubicBezTo>
                  <a:cubicBezTo>
                    <a:pt x="13" y="32"/>
                    <a:pt x="5" y="28"/>
                    <a:pt x="3" y="20"/>
                  </a:cubicBezTo>
                  <a:cubicBezTo>
                    <a:pt x="0" y="13"/>
                    <a:pt x="5" y="5"/>
                    <a:pt x="12" y="2"/>
                  </a:cubicBezTo>
                  <a:cubicBezTo>
                    <a:pt x="20" y="0"/>
                    <a:pt x="28" y="4"/>
                    <a:pt x="31" y="12"/>
                  </a:cubicBezTo>
                  <a:moveTo>
                    <a:pt x="7" y="19"/>
                  </a:moveTo>
                  <a:cubicBezTo>
                    <a:pt x="8" y="25"/>
                    <a:pt x="14" y="28"/>
                    <a:pt x="20" y="26"/>
                  </a:cubicBezTo>
                  <a:cubicBezTo>
                    <a:pt x="25" y="24"/>
                    <a:pt x="28" y="19"/>
                    <a:pt x="26" y="13"/>
                  </a:cubicBezTo>
                  <a:cubicBezTo>
                    <a:pt x="25" y="8"/>
                    <a:pt x="19" y="5"/>
                    <a:pt x="14" y="6"/>
                  </a:cubicBezTo>
                  <a:cubicBezTo>
                    <a:pt x="8" y="8"/>
                    <a:pt x="5" y="14"/>
                    <a:pt x="7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788215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0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10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2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35" presetClass="path" presetSubtype="0" accel="40000" fill="hold" nodeType="withEffect" p14:presetBounceEnd="48000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-0.08108 -4.93827E-6 L -5.55556E-7 -4.93827E-6 " pathEditMode="relative" rAng="0" ptsTypes="AA" p14:bounceEnd="48000">
                                          <p:cBhvr>
                                            <p:cTn id="18" dur="4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045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9" presetID="22" presetClass="entr" presetSubtype="1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1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2" fill="hold">
                          <p:stCondLst>
                            <p:cond delay="indefinite"/>
                          </p:stCondLst>
                          <p:childTnLst>
                            <p:par>
                              <p:cTn id="2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4" presetID="53" presetClass="entr" presetSubtype="1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6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8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1" dur="500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2" fill="hold">
                          <p:stCondLst>
                            <p:cond delay="indefinite"/>
                          </p:stCondLst>
                          <p:childTnLst>
                            <p:par>
                              <p:cTn id="3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4" presetID="53" presetClass="entr" presetSubtype="1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6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8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1" dur="500"/>
                                            <p:tgtEl>
                                              <p:spTgt spid="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2" fill="hold">
                          <p:stCondLst>
                            <p:cond delay="indefinite"/>
                          </p:stCondLst>
                          <p:childTnLst>
                            <p:par>
                              <p:cTn id="4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4" presetID="53" presetClass="entr" presetSubtype="1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6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7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8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1" dur="500"/>
                                            <p:tgtEl>
                                              <p:spTgt spid="11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2" fill="hold">
                          <p:stCondLst>
                            <p:cond delay="indefinite"/>
                          </p:stCondLst>
                          <p:childTnLst>
                            <p:par>
                              <p:cTn id="5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4" presetID="53" presetClass="entr" presetSubtype="1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6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7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8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1" dur="500"/>
                                            <p:tgtEl>
                                              <p:spTgt spid="1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2" fill="hold">
                          <p:stCondLst>
                            <p:cond delay="indefinite"/>
                          </p:stCondLst>
                          <p:childTnLst>
                            <p:par>
                              <p:cTn id="6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4" presetID="53" presetClass="entr" presetSubtype="1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6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7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8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1" dur="500"/>
                                            <p:tgtEl>
                                              <p:spTgt spid="19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8" grpId="0" animBg="1"/>
          <p:bldP spid="3" grpId="0" build="p">
            <p:tmplLst>
              <p:tmpl lvl="1">
                <p:tnLst>
                  <p:par>
                    <p:cTn presetID="10" presetClass="entr" presetSubtype="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3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500"/>
                            <p:tgtEl>
                              <p:spTgt spid="3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  <p:bldP spid="7" grpId="0"/>
          <p:bldP spid="10" grpId="0">
            <p:tmplLst>
              <p:tmpl>
                <p:tnLst>
                  <p:par>
                    <p:cTn presetID="10" presetClass="entr" presetSubtype="0" fill="hold" nodeType="withEffect">
                      <p:stCondLst>
                        <p:cond delay="50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500"/>
                            <p:tgtEl>
                              <p:spTgt spid="10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  <p:bldP spid="11" grpId="0" build="p">
            <p:tmplLst>
              <p:tmpl lvl="1">
                <p:tnLst>
                  <p:par>
                    <p:cTn presetID="10" presetClass="entr" presetSubtype="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500"/>
                            <p:tgtEl>
                              <p:spTgt spid="11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  <p:bldP spid="12" grpId="0" build="p">
            <p:tmplLst>
              <p:tmpl lvl="1">
                <p:tnLst>
                  <p:par>
                    <p:cTn presetID="10" presetClass="entr" presetSubtype="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2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500"/>
                            <p:tgtEl>
                              <p:spTgt spid="12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  <p:bldP spid="17" grpId="0" build="p">
            <p:tmplLst>
              <p:tmpl lvl="1">
                <p:tnLst>
                  <p:par>
                    <p:cTn presetID="10" presetClass="entr" presetSubtype="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500"/>
                            <p:tgtEl>
                              <p:spTgt spid="17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  <p:bldP spid="19" grpId="0" build="p">
            <p:tmplLst>
              <p:tmpl lvl="1">
                <p:tnLst>
                  <p:par>
                    <p:cTn presetID="10" presetClass="entr" presetSubtype="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9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500"/>
                            <p:tgtEl>
                              <p:spTgt spid="19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0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10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2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35" presetClass="path" presetSubtype="0" accel="4000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Motion origin="layout" path="M -0.08108 -4.93827E-6 L -5.55556E-7 -4.93827E-6 " pathEditMode="relative" rAng="0" ptsTypes="AA">
                                          <p:cBhvr>
                                            <p:cTn id="18" dur="4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045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9" presetID="22" presetClass="entr" presetSubtype="1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1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2" fill="hold">
                          <p:stCondLst>
                            <p:cond delay="indefinite"/>
                          </p:stCondLst>
                          <p:childTnLst>
                            <p:par>
                              <p:cTn id="2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4" presetID="53" presetClass="entr" presetSubtype="1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6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8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1" dur="500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2" fill="hold">
                          <p:stCondLst>
                            <p:cond delay="indefinite"/>
                          </p:stCondLst>
                          <p:childTnLst>
                            <p:par>
                              <p:cTn id="3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4" presetID="53" presetClass="entr" presetSubtype="1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6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8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1" dur="500"/>
                                            <p:tgtEl>
                                              <p:spTgt spid="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2" fill="hold">
                          <p:stCondLst>
                            <p:cond delay="indefinite"/>
                          </p:stCondLst>
                          <p:childTnLst>
                            <p:par>
                              <p:cTn id="4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4" presetID="53" presetClass="entr" presetSubtype="1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6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7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8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1" dur="500"/>
                                            <p:tgtEl>
                                              <p:spTgt spid="11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2" fill="hold">
                          <p:stCondLst>
                            <p:cond delay="indefinite"/>
                          </p:stCondLst>
                          <p:childTnLst>
                            <p:par>
                              <p:cTn id="5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4" presetID="53" presetClass="entr" presetSubtype="1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6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7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8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1" dur="500"/>
                                            <p:tgtEl>
                                              <p:spTgt spid="1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2" fill="hold">
                          <p:stCondLst>
                            <p:cond delay="indefinite"/>
                          </p:stCondLst>
                          <p:childTnLst>
                            <p:par>
                              <p:cTn id="6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4" presetID="53" presetClass="entr" presetSubtype="1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6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7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8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1" dur="500"/>
                                            <p:tgtEl>
                                              <p:spTgt spid="19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8" grpId="0" animBg="1"/>
          <p:bldP spid="3" grpId="0" build="p">
            <p:tmplLst>
              <p:tmpl lvl="1">
                <p:tnLst>
                  <p:par>
                    <p:cTn presetID="10" presetClass="entr" presetSubtype="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3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500"/>
                            <p:tgtEl>
                              <p:spTgt spid="3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  <p:bldP spid="7" grpId="0"/>
          <p:bldP spid="10" grpId="0">
            <p:tmplLst>
              <p:tmpl>
                <p:tnLst>
                  <p:par>
                    <p:cTn presetID="10" presetClass="entr" presetSubtype="0" fill="hold" nodeType="withEffect">
                      <p:stCondLst>
                        <p:cond delay="50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500"/>
                            <p:tgtEl>
                              <p:spTgt spid="10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  <p:bldP spid="11" grpId="0" build="p">
            <p:tmplLst>
              <p:tmpl lvl="1">
                <p:tnLst>
                  <p:par>
                    <p:cTn presetID="10" presetClass="entr" presetSubtype="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500"/>
                            <p:tgtEl>
                              <p:spTgt spid="11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  <p:bldP spid="12" grpId="0" build="p">
            <p:tmplLst>
              <p:tmpl lvl="1">
                <p:tnLst>
                  <p:par>
                    <p:cTn presetID="10" presetClass="entr" presetSubtype="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2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500"/>
                            <p:tgtEl>
                              <p:spTgt spid="12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  <p:bldP spid="17" grpId="0" build="p">
            <p:tmplLst>
              <p:tmpl lvl="1">
                <p:tnLst>
                  <p:par>
                    <p:cTn presetID="10" presetClass="entr" presetSubtype="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500"/>
                            <p:tgtEl>
                              <p:spTgt spid="17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  <p:bldP spid="19" grpId="0" build="p">
            <p:tmplLst>
              <p:tmpl lvl="1">
                <p:tnLst>
                  <p:par>
                    <p:cTn presetID="10" presetClass="entr" presetSubtype="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9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500"/>
                            <p:tgtEl>
                              <p:spTgt spid="19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</p:bldLst>
      </p:timing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Info 6 Lines - Magenta - Dark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200025" y="195264"/>
            <a:ext cx="4368800" cy="178164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200025" y="2067694"/>
            <a:ext cx="4368800" cy="288054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 userDrawn="1">
            <p:ph idx="1"/>
          </p:nvPr>
        </p:nvSpPr>
        <p:spPr>
          <a:xfrm>
            <a:off x="632012" y="2233761"/>
            <a:ext cx="3755571" cy="369794"/>
          </a:xfrm>
        </p:spPr>
        <p:txBody>
          <a:bodyPr anchor="ctr" anchorCtr="0"/>
          <a:lstStyle/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Picture Placeholder 23"/>
          <p:cNvSpPr>
            <a:spLocks noGrp="1"/>
          </p:cNvSpPr>
          <p:nvPr userDrawn="1">
            <p:ph type="pic" sz="quarter" idx="14"/>
          </p:nvPr>
        </p:nvSpPr>
        <p:spPr>
          <a:xfrm>
            <a:off x="4653976" y="195264"/>
            <a:ext cx="4288889" cy="449562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10" name="Text Placeholder 9"/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400049" y="195263"/>
            <a:ext cx="4168775" cy="1728415"/>
          </a:xfrm>
        </p:spPr>
        <p:txBody>
          <a:bodyPr anchor="t" anchorCtr="0">
            <a:noAutofit/>
          </a:bodyPr>
          <a:lstStyle>
            <a:lvl1pPr marL="0" indent="0">
              <a:buNone/>
              <a:defRPr sz="5400" cap="all" baseline="0">
                <a:latin typeface="+mj-lt"/>
              </a:defRPr>
            </a:lvl1pPr>
          </a:lstStyle>
          <a:p>
            <a:pPr lvl="0"/>
            <a:r>
              <a:rPr lang="en-US" dirty="0"/>
              <a:t>Insert name</a:t>
            </a:r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50" y="2329454"/>
            <a:ext cx="168478" cy="168478"/>
          </a:xfrm>
          <a:prstGeom prst="rect">
            <a:avLst/>
          </a:prstGeom>
        </p:spPr>
      </p:pic>
      <p:sp>
        <p:nvSpPr>
          <p:cNvPr id="11" name="Content Placeholder 2"/>
          <p:cNvSpPr>
            <a:spLocks noGrp="1"/>
          </p:cNvSpPr>
          <p:nvPr>
            <p:ph idx="16"/>
          </p:nvPr>
        </p:nvSpPr>
        <p:spPr>
          <a:xfrm>
            <a:off x="632012" y="2670220"/>
            <a:ext cx="3755571" cy="369794"/>
          </a:xfrm>
        </p:spPr>
        <p:txBody>
          <a:bodyPr anchor="ctr" anchorCtr="0"/>
          <a:lstStyle/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7"/>
          </p:nvPr>
        </p:nvSpPr>
        <p:spPr>
          <a:xfrm>
            <a:off x="632012" y="3106679"/>
            <a:ext cx="3755571" cy="369794"/>
          </a:xfrm>
        </p:spPr>
        <p:txBody>
          <a:bodyPr anchor="ctr" anchorCtr="0"/>
          <a:lstStyle/>
          <a:p>
            <a:pPr lvl="0"/>
            <a:r>
              <a:rPr lang="en-US"/>
              <a:t>Edit Master text styles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50" y="2768044"/>
            <a:ext cx="168478" cy="16847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50" y="3206634"/>
            <a:ext cx="168478" cy="168478"/>
          </a:xfrm>
          <a:prstGeom prst="rect">
            <a:avLst/>
          </a:prstGeom>
        </p:spPr>
      </p:pic>
      <p:grpSp>
        <p:nvGrpSpPr>
          <p:cNvPr id="6" name="Group 5"/>
          <p:cNvGrpSpPr>
            <a:grpSpLocks noChangeAspect="1"/>
          </p:cNvGrpSpPr>
          <p:nvPr userDrawn="1"/>
        </p:nvGrpSpPr>
        <p:grpSpPr bwMode="auto">
          <a:xfrm>
            <a:off x="3642227" y="1622739"/>
            <a:ext cx="875082" cy="769468"/>
            <a:chOff x="6077" y="1319"/>
            <a:chExt cx="290" cy="255"/>
          </a:xfrm>
        </p:grpSpPr>
        <p:sp>
          <p:nvSpPr>
            <p:cNvPr id="20" name="Freeform 6"/>
            <p:cNvSpPr>
              <a:spLocks noEditPoints="1"/>
            </p:cNvSpPr>
            <p:nvPr userDrawn="1"/>
          </p:nvSpPr>
          <p:spPr bwMode="auto">
            <a:xfrm>
              <a:off x="6176" y="1383"/>
              <a:ext cx="191" cy="191"/>
            </a:xfrm>
            <a:custGeom>
              <a:avLst/>
              <a:gdLst>
                <a:gd name="T0" fmla="*/ 21 w 81"/>
                <a:gd name="T1" fmla="*/ 4 h 81"/>
                <a:gd name="T2" fmla="*/ 20 w 81"/>
                <a:gd name="T3" fmla="*/ 7 h 81"/>
                <a:gd name="T4" fmla="*/ 22 w 81"/>
                <a:gd name="T5" fmla="*/ 14 h 81"/>
                <a:gd name="T6" fmla="*/ 21 w 81"/>
                <a:gd name="T7" fmla="*/ 18 h 81"/>
                <a:gd name="T8" fmla="*/ 17 w 81"/>
                <a:gd name="T9" fmla="*/ 22 h 81"/>
                <a:gd name="T10" fmla="*/ 13 w 81"/>
                <a:gd name="T11" fmla="*/ 24 h 81"/>
                <a:gd name="T12" fmla="*/ 6 w 81"/>
                <a:gd name="T13" fmla="*/ 22 h 81"/>
                <a:gd name="T14" fmla="*/ 3 w 81"/>
                <a:gd name="T15" fmla="*/ 24 h 81"/>
                <a:gd name="T16" fmla="*/ 0 w 81"/>
                <a:gd name="T17" fmla="*/ 39 h 81"/>
                <a:gd name="T18" fmla="*/ 1 w 81"/>
                <a:gd name="T19" fmla="*/ 41 h 81"/>
                <a:gd name="T20" fmla="*/ 9 w 81"/>
                <a:gd name="T21" fmla="*/ 43 h 81"/>
                <a:gd name="T22" fmla="*/ 11 w 81"/>
                <a:gd name="T23" fmla="*/ 46 h 81"/>
                <a:gd name="T24" fmla="*/ 13 w 81"/>
                <a:gd name="T25" fmla="*/ 52 h 81"/>
                <a:gd name="T26" fmla="*/ 12 w 81"/>
                <a:gd name="T27" fmla="*/ 56 h 81"/>
                <a:gd name="T28" fmla="*/ 7 w 81"/>
                <a:gd name="T29" fmla="*/ 61 h 81"/>
                <a:gd name="T30" fmla="*/ 7 w 81"/>
                <a:gd name="T31" fmla="*/ 64 h 81"/>
                <a:gd name="T32" fmla="*/ 19 w 81"/>
                <a:gd name="T33" fmla="*/ 75 h 81"/>
                <a:gd name="T34" fmla="*/ 22 w 81"/>
                <a:gd name="T35" fmla="*/ 74 h 81"/>
                <a:gd name="T36" fmla="*/ 27 w 81"/>
                <a:gd name="T37" fmla="*/ 69 h 81"/>
                <a:gd name="T38" fmla="*/ 30 w 81"/>
                <a:gd name="T39" fmla="*/ 68 h 81"/>
                <a:gd name="T40" fmla="*/ 35 w 81"/>
                <a:gd name="T41" fmla="*/ 70 h 81"/>
                <a:gd name="T42" fmla="*/ 40 w 81"/>
                <a:gd name="T43" fmla="*/ 72 h 81"/>
                <a:gd name="T44" fmla="*/ 42 w 81"/>
                <a:gd name="T45" fmla="*/ 79 h 81"/>
                <a:gd name="T46" fmla="*/ 44 w 81"/>
                <a:gd name="T47" fmla="*/ 81 h 81"/>
                <a:gd name="T48" fmla="*/ 59 w 81"/>
                <a:gd name="T49" fmla="*/ 76 h 81"/>
                <a:gd name="T50" fmla="*/ 61 w 81"/>
                <a:gd name="T51" fmla="*/ 73 h 81"/>
                <a:gd name="T52" fmla="*/ 59 w 81"/>
                <a:gd name="T53" fmla="*/ 66 h 81"/>
                <a:gd name="T54" fmla="*/ 60 w 81"/>
                <a:gd name="T55" fmla="*/ 63 h 81"/>
                <a:gd name="T56" fmla="*/ 64 w 81"/>
                <a:gd name="T57" fmla="*/ 58 h 81"/>
                <a:gd name="T58" fmla="*/ 68 w 81"/>
                <a:gd name="T59" fmla="*/ 57 h 81"/>
                <a:gd name="T60" fmla="*/ 75 w 81"/>
                <a:gd name="T61" fmla="*/ 58 h 81"/>
                <a:gd name="T62" fmla="*/ 77 w 81"/>
                <a:gd name="T63" fmla="*/ 57 h 81"/>
                <a:gd name="T64" fmla="*/ 81 w 81"/>
                <a:gd name="T65" fmla="*/ 42 h 81"/>
                <a:gd name="T66" fmla="*/ 79 w 81"/>
                <a:gd name="T67" fmla="*/ 39 h 81"/>
                <a:gd name="T68" fmla="*/ 72 w 81"/>
                <a:gd name="T69" fmla="*/ 37 h 81"/>
                <a:gd name="T70" fmla="*/ 69 w 81"/>
                <a:gd name="T71" fmla="*/ 35 h 81"/>
                <a:gd name="T72" fmla="*/ 68 w 81"/>
                <a:gd name="T73" fmla="*/ 29 h 81"/>
                <a:gd name="T74" fmla="*/ 68 w 81"/>
                <a:gd name="T75" fmla="*/ 25 h 81"/>
                <a:gd name="T76" fmla="*/ 73 w 81"/>
                <a:gd name="T77" fmla="*/ 20 h 81"/>
                <a:gd name="T78" fmla="*/ 73 w 81"/>
                <a:gd name="T79" fmla="*/ 16 h 81"/>
                <a:gd name="T80" fmla="*/ 62 w 81"/>
                <a:gd name="T81" fmla="*/ 6 h 81"/>
                <a:gd name="T82" fmla="*/ 59 w 81"/>
                <a:gd name="T83" fmla="*/ 6 h 81"/>
                <a:gd name="T84" fmla="*/ 54 w 81"/>
                <a:gd name="T85" fmla="*/ 11 h 81"/>
                <a:gd name="T86" fmla="*/ 51 w 81"/>
                <a:gd name="T87" fmla="*/ 12 h 81"/>
                <a:gd name="T88" fmla="*/ 45 w 81"/>
                <a:gd name="T89" fmla="*/ 11 h 81"/>
                <a:gd name="T90" fmla="*/ 41 w 81"/>
                <a:gd name="T91" fmla="*/ 8 h 81"/>
                <a:gd name="T92" fmla="*/ 39 w 81"/>
                <a:gd name="T93" fmla="*/ 1 h 81"/>
                <a:gd name="T94" fmla="*/ 36 w 81"/>
                <a:gd name="T95" fmla="*/ 0 h 81"/>
                <a:gd name="T96" fmla="*/ 21 w 81"/>
                <a:gd name="T97" fmla="*/ 4 h 81"/>
                <a:gd name="T98" fmla="*/ 59 w 81"/>
                <a:gd name="T99" fmla="*/ 34 h 81"/>
                <a:gd name="T100" fmla="*/ 46 w 81"/>
                <a:gd name="T101" fmla="*/ 60 h 81"/>
                <a:gd name="T102" fmla="*/ 20 w 81"/>
                <a:gd name="T103" fmla="*/ 46 h 81"/>
                <a:gd name="T104" fmla="*/ 34 w 81"/>
                <a:gd name="T105" fmla="*/ 21 h 81"/>
                <a:gd name="T106" fmla="*/ 59 w 81"/>
                <a:gd name="T107" fmla="*/ 34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81" h="81">
                  <a:moveTo>
                    <a:pt x="21" y="4"/>
                  </a:moveTo>
                  <a:cubicBezTo>
                    <a:pt x="20" y="5"/>
                    <a:pt x="20" y="6"/>
                    <a:pt x="20" y="7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22" y="15"/>
                    <a:pt x="22" y="17"/>
                    <a:pt x="21" y="18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6" y="23"/>
                    <a:pt x="14" y="24"/>
                    <a:pt x="13" y="24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5" y="22"/>
                    <a:pt x="4" y="22"/>
                    <a:pt x="3" y="24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0"/>
                    <a:pt x="0" y="41"/>
                    <a:pt x="1" y="41"/>
                  </a:cubicBezTo>
                  <a:cubicBezTo>
                    <a:pt x="9" y="43"/>
                    <a:pt x="9" y="43"/>
                    <a:pt x="9" y="43"/>
                  </a:cubicBezTo>
                  <a:cubicBezTo>
                    <a:pt x="10" y="43"/>
                    <a:pt x="11" y="44"/>
                    <a:pt x="11" y="46"/>
                  </a:cubicBezTo>
                  <a:cubicBezTo>
                    <a:pt x="13" y="52"/>
                    <a:pt x="13" y="52"/>
                    <a:pt x="13" y="52"/>
                  </a:cubicBezTo>
                  <a:cubicBezTo>
                    <a:pt x="13" y="53"/>
                    <a:pt x="13" y="55"/>
                    <a:pt x="12" y="56"/>
                  </a:cubicBezTo>
                  <a:cubicBezTo>
                    <a:pt x="7" y="61"/>
                    <a:pt x="7" y="61"/>
                    <a:pt x="7" y="61"/>
                  </a:cubicBezTo>
                  <a:cubicBezTo>
                    <a:pt x="7" y="62"/>
                    <a:pt x="7" y="63"/>
                    <a:pt x="7" y="64"/>
                  </a:cubicBezTo>
                  <a:cubicBezTo>
                    <a:pt x="19" y="75"/>
                    <a:pt x="19" y="75"/>
                    <a:pt x="19" y="75"/>
                  </a:cubicBezTo>
                  <a:cubicBezTo>
                    <a:pt x="20" y="75"/>
                    <a:pt x="21" y="75"/>
                    <a:pt x="22" y="74"/>
                  </a:cubicBezTo>
                  <a:cubicBezTo>
                    <a:pt x="27" y="69"/>
                    <a:pt x="27" y="69"/>
                    <a:pt x="27" y="69"/>
                  </a:cubicBezTo>
                  <a:cubicBezTo>
                    <a:pt x="28" y="68"/>
                    <a:pt x="29" y="68"/>
                    <a:pt x="30" y="68"/>
                  </a:cubicBezTo>
                  <a:cubicBezTo>
                    <a:pt x="31" y="69"/>
                    <a:pt x="34" y="69"/>
                    <a:pt x="35" y="70"/>
                  </a:cubicBezTo>
                  <a:cubicBezTo>
                    <a:pt x="36" y="70"/>
                    <a:pt x="39" y="71"/>
                    <a:pt x="40" y="72"/>
                  </a:cubicBezTo>
                  <a:cubicBezTo>
                    <a:pt x="42" y="79"/>
                    <a:pt x="42" y="79"/>
                    <a:pt x="42" y="79"/>
                  </a:cubicBezTo>
                  <a:cubicBezTo>
                    <a:pt x="42" y="80"/>
                    <a:pt x="43" y="81"/>
                    <a:pt x="44" y="81"/>
                  </a:cubicBezTo>
                  <a:cubicBezTo>
                    <a:pt x="59" y="76"/>
                    <a:pt x="59" y="76"/>
                    <a:pt x="59" y="76"/>
                  </a:cubicBezTo>
                  <a:cubicBezTo>
                    <a:pt x="60" y="76"/>
                    <a:pt x="61" y="74"/>
                    <a:pt x="61" y="73"/>
                  </a:cubicBezTo>
                  <a:cubicBezTo>
                    <a:pt x="59" y="66"/>
                    <a:pt x="59" y="66"/>
                    <a:pt x="59" y="66"/>
                  </a:cubicBezTo>
                  <a:cubicBezTo>
                    <a:pt x="58" y="65"/>
                    <a:pt x="59" y="64"/>
                    <a:pt x="60" y="63"/>
                  </a:cubicBezTo>
                  <a:cubicBezTo>
                    <a:pt x="64" y="58"/>
                    <a:pt x="64" y="58"/>
                    <a:pt x="64" y="58"/>
                  </a:cubicBezTo>
                  <a:cubicBezTo>
                    <a:pt x="65" y="57"/>
                    <a:pt x="66" y="56"/>
                    <a:pt x="68" y="57"/>
                  </a:cubicBezTo>
                  <a:cubicBezTo>
                    <a:pt x="75" y="58"/>
                    <a:pt x="75" y="58"/>
                    <a:pt x="75" y="58"/>
                  </a:cubicBezTo>
                  <a:cubicBezTo>
                    <a:pt x="76" y="59"/>
                    <a:pt x="77" y="58"/>
                    <a:pt x="77" y="57"/>
                  </a:cubicBezTo>
                  <a:cubicBezTo>
                    <a:pt x="81" y="42"/>
                    <a:pt x="81" y="42"/>
                    <a:pt x="81" y="42"/>
                  </a:cubicBezTo>
                  <a:cubicBezTo>
                    <a:pt x="81" y="40"/>
                    <a:pt x="80" y="39"/>
                    <a:pt x="79" y="39"/>
                  </a:cubicBezTo>
                  <a:cubicBezTo>
                    <a:pt x="72" y="37"/>
                    <a:pt x="72" y="37"/>
                    <a:pt x="72" y="37"/>
                  </a:cubicBezTo>
                  <a:cubicBezTo>
                    <a:pt x="71" y="37"/>
                    <a:pt x="70" y="36"/>
                    <a:pt x="69" y="35"/>
                  </a:cubicBezTo>
                  <a:cubicBezTo>
                    <a:pt x="68" y="29"/>
                    <a:pt x="68" y="29"/>
                    <a:pt x="68" y="29"/>
                  </a:cubicBezTo>
                  <a:cubicBezTo>
                    <a:pt x="67" y="27"/>
                    <a:pt x="67" y="26"/>
                    <a:pt x="68" y="25"/>
                  </a:cubicBezTo>
                  <a:cubicBezTo>
                    <a:pt x="73" y="20"/>
                    <a:pt x="73" y="20"/>
                    <a:pt x="73" y="20"/>
                  </a:cubicBezTo>
                  <a:cubicBezTo>
                    <a:pt x="74" y="19"/>
                    <a:pt x="74" y="17"/>
                    <a:pt x="73" y="16"/>
                  </a:cubicBezTo>
                  <a:cubicBezTo>
                    <a:pt x="62" y="6"/>
                    <a:pt x="62" y="6"/>
                    <a:pt x="62" y="6"/>
                  </a:cubicBezTo>
                  <a:cubicBezTo>
                    <a:pt x="61" y="5"/>
                    <a:pt x="60" y="5"/>
                    <a:pt x="59" y="6"/>
                  </a:cubicBezTo>
                  <a:cubicBezTo>
                    <a:pt x="54" y="11"/>
                    <a:pt x="54" y="11"/>
                    <a:pt x="54" y="11"/>
                  </a:cubicBezTo>
                  <a:cubicBezTo>
                    <a:pt x="53" y="12"/>
                    <a:pt x="51" y="13"/>
                    <a:pt x="51" y="12"/>
                  </a:cubicBezTo>
                  <a:cubicBezTo>
                    <a:pt x="50" y="12"/>
                    <a:pt x="46" y="11"/>
                    <a:pt x="45" y="11"/>
                  </a:cubicBezTo>
                  <a:cubicBezTo>
                    <a:pt x="44" y="11"/>
                    <a:pt x="41" y="9"/>
                    <a:pt x="41" y="8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39" y="0"/>
                    <a:pt x="37" y="0"/>
                    <a:pt x="36" y="0"/>
                  </a:cubicBezTo>
                  <a:lnTo>
                    <a:pt x="21" y="4"/>
                  </a:lnTo>
                  <a:close/>
                  <a:moveTo>
                    <a:pt x="59" y="34"/>
                  </a:moveTo>
                  <a:cubicBezTo>
                    <a:pt x="63" y="45"/>
                    <a:pt x="56" y="56"/>
                    <a:pt x="46" y="60"/>
                  </a:cubicBezTo>
                  <a:cubicBezTo>
                    <a:pt x="35" y="63"/>
                    <a:pt x="24" y="57"/>
                    <a:pt x="20" y="46"/>
                  </a:cubicBezTo>
                  <a:cubicBezTo>
                    <a:pt x="17" y="35"/>
                    <a:pt x="23" y="24"/>
                    <a:pt x="34" y="21"/>
                  </a:cubicBezTo>
                  <a:cubicBezTo>
                    <a:pt x="45" y="18"/>
                    <a:pt x="56" y="24"/>
                    <a:pt x="59" y="3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1" name="Freeform 7"/>
            <p:cNvSpPr>
              <a:spLocks noEditPoints="1"/>
            </p:cNvSpPr>
            <p:nvPr userDrawn="1"/>
          </p:nvSpPr>
          <p:spPr bwMode="auto">
            <a:xfrm>
              <a:off x="6211" y="1418"/>
              <a:ext cx="118" cy="118"/>
            </a:xfrm>
            <a:custGeom>
              <a:avLst/>
              <a:gdLst>
                <a:gd name="T0" fmla="*/ 46 w 50"/>
                <a:gd name="T1" fmla="*/ 19 h 50"/>
                <a:gd name="T2" fmla="*/ 31 w 50"/>
                <a:gd name="T3" fmla="*/ 47 h 50"/>
                <a:gd name="T4" fmla="*/ 3 w 50"/>
                <a:gd name="T5" fmla="*/ 32 h 50"/>
                <a:gd name="T6" fmla="*/ 18 w 50"/>
                <a:gd name="T7" fmla="*/ 4 h 50"/>
                <a:gd name="T8" fmla="*/ 46 w 50"/>
                <a:gd name="T9" fmla="*/ 19 h 50"/>
                <a:gd name="T10" fmla="*/ 10 w 50"/>
                <a:gd name="T11" fmla="*/ 30 h 50"/>
                <a:gd name="T12" fmla="*/ 29 w 50"/>
                <a:gd name="T13" fmla="*/ 41 h 50"/>
                <a:gd name="T14" fmla="*/ 40 w 50"/>
                <a:gd name="T15" fmla="*/ 21 h 50"/>
                <a:gd name="T16" fmla="*/ 20 w 50"/>
                <a:gd name="T17" fmla="*/ 10 h 50"/>
                <a:gd name="T18" fmla="*/ 10 w 50"/>
                <a:gd name="T19" fmla="*/ 3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0" h="50">
                  <a:moveTo>
                    <a:pt x="46" y="19"/>
                  </a:moveTo>
                  <a:cubicBezTo>
                    <a:pt x="50" y="31"/>
                    <a:pt x="43" y="43"/>
                    <a:pt x="31" y="47"/>
                  </a:cubicBezTo>
                  <a:cubicBezTo>
                    <a:pt x="20" y="50"/>
                    <a:pt x="7" y="44"/>
                    <a:pt x="3" y="32"/>
                  </a:cubicBezTo>
                  <a:cubicBezTo>
                    <a:pt x="0" y="20"/>
                    <a:pt x="7" y="7"/>
                    <a:pt x="18" y="4"/>
                  </a:cubicBezTo>
                  <a:cubicBezTo>
                    <a:pt x="30" y="0"/>
                    <a:pt x="43" y="7"/>
                    <a:pt x="46" y="19"/>
                  </a:cubicBezTo>
                  <a:moveTo>
                    <a:pt x="10" y="30"/>
                  </a:moveTo>
                  <a:cubicBezTo>
                    <a:pt x="12" y="38"/>
                    <a:pt x="21" y="43"/>
                    <a:pt x="29" y="41"/>
                  </a:cubicBezTo>
                  <a:cubicBezTo>
                    <a:pt x="38" y="38"/>
                    <a:pt x="43" y="29"/>
                    <a:pt x="40" y="21"/>
                  </a:cubicBezTo>
                  <a:cubicBezTo>
                    <a:pt x="38" y="12"/>
                    <a:pt x="29" y="8"/>
                    <a:pt x="20" y="10"/>
                  </a:cubicBezTo>
                  <a:cubicBezTo>
                    <a:pt x="12" y="13"/>
                    <a:pt x="7" y="21"/>
                    <a:pt x="10" y="30"/>
                  </a:cubicBezTo>
                </a:path>
              </a:pathLst>
            </a:custGeom>
            <a:solidFill>
              <a:srgbClr val="0073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2" name="Freeform 8"/>
            <p:cNvSpPr>
              <a:spLocks noEditPoints="1"/>
            </p:cNvSpPr>
            <p:nvPr userDrawn="1"/>
          </p:nvSpPr>
          <p:spPr bwMode="auto">
            <a:xfrm>
              <a:off x="6077" y="1319"/>
              <a:ext cx="113" cy="113"/>
            </a:xfrm>
            <a:custGeom>
              <a:avLst/>
              <a:gdLst>
                <a:gd name="T0" fmla="*/ 13 w 48"/>
                <a:gd name="T1" fmla="*/ 3 h 48"/>
                <a:gd name="T2" fmla="*/ 12 w 48"/>
                <a:gd name="T3" fmla="*/ 5 h 48"/>
                <a:gd name="T4" fmla="*/ 13 w 48"/>
                <a:gd name="T5" fmla="*/ 9 h 48"/>
                <a:gd name="T6" fmla="*/ 12 w 48"/>
                <a:gd name="T7" fmla="*/ 11 h 48"/>
                <a:gd name="T8" fmla="*/ 10 w 48"/>
                <a:gd name="T9" fmla="*/ 14 h 48"/>
                <a:gd name="T10" fmla="*/ 8 w 48"/>
                <a:gd name="T11" fmla="*/ 14 h 48"/>
                <a:gd name="T12" fmla="*/ 4 w 48"/>
                <a:gd name="T13" fmla="*/ 13 h 48"/>
                <a:gd name="T14" fmla="*/ 2 w 48"/>
                <a:gd name="T15" fmla="*/ 14 h 48"/>
                <a:gd name="T16" fmla="*/ 0 w 48"/>
                <a:gd name="T17" fmla="*/ 23 h 48"/>
                <a:gd name="T18" fmla="*/ 1 w 48"/>
                <a:gd name="T19" fmla="*/ 25 h 48"/>
                <a:gd name="T20" fmla="*/ 5 w 48"/>
                <a:gd name="T21" fmla="*/ 26 h 48"/>
                <a:gd name="T22" fmla="*/ 7 w 48"/>
                <a:gd name="T23" fmla="*/ 27 h 48"/>
                <a:gd name="T24" fmla="*/ 8 w 48"/>
                <a:gd name="T25" fmla="*/ 31 h 48"/>
                <a:gd name="T26" fmla="*/ 7 w 48"/>
                <a:gd name="T27" fmla="*/ 33 h 48"/>
                <a:gd name="T28" fmla="*/ 4 w 48"/>
                <a:gd name="T29" fmla="*/ 36 h 48"/>
                <a:gd name="T30" fmla="*/ 5 w 48"/>
                <a:gd name="T31" fmla="*/ 38 h 48"/>
                <a:gd name="T32" fmla="*/ 11 w 48"/>
                <a:gd name="T33" fmla="*/ 44 h 48"/>
                <a:gd name="T34" fmla="*/ 13 w 48"/>
                <a:gd name="T35" fmla="*/ 44 h 48"/>
                <a:gd name="T36" fmla="*/ 16 w 48"/>
                <a:gd name="T37" fmla="*/ 41 h 48"/>
                <a:gd name="T38" fmla="*/ 18 w 48"/>
                <a:gd name="T39" fmla="*/ 41 h 48"/>
                <a:gd name="T40" fmla="*/ 21 w 48"/>
                <a:gd name="T41" fmla="*/ 41 h 48"/>
                <a:gd name="T42" fmla="*/ 23 w 48"/>
                <a:gd name="T43" fmla="*/ 43 h 48"/>
                <a:gd name="T44" fmla="*/ 25 w 48"/>
                <a:gd name="T45" fmla="*/ 47 h 48"/>
                <a:gd name="T46" fmla="*/ 26 w 48"/>
                <a:gd name="T47" fmla="*/ 48 h 48"/>
                <a:gd name="T48" fmla="*/ 35 w 48"/>
                <a:gd name="T49" fmla="*/ 45 h 48"/>
                <a:gd name="T50" fmla="*/ 36 w 48"/>
                <a:gd name="T51" fmla="*/ 44 h 48"/>
                <a:gd name="T52" fmla="*/ 35 w 48"/>
                <a:gd name="T53" fmla="*/ 39 h 48"/>
                <a:gd name="T54" fmla="*/ 35 w 48"/>
                <a:gd name="T55" fmla="*/ 37 h 48"/>
                <a:gd name="T56" fmla="*/ 38 w 48"/>
                <a:gd name="T57" fmla="*/ 35 h 48"/>
                <a:gd name="T58" fmla="*/ 40 w 48"/>
                <a:gd name="T59" fmla="*/ 34 h 48"/>
                <a:gd name="T60" fmla="*/ 44 w 48"/>
                <a:gd name="T61" fmla="*/ 35 h 48"/>
                <a:gd name="T62" fmla="*/ 46 w 48"/>
                <a:gd name="T63" fmla="*/ 34 h 48"/>
                <a:gd name="T64" fmla="*/ 48 w 48"/>
                <a:gd name="T65" fmla="*/ 25 h 48"/>
                <a:gd name="T66" fmla="*/ 47 w 48"/>
                <a:gd name="T67" fmla="*/ 23 h 48"/>
                <a:gd name="T68" fmla="*/ 43 w 48"/>
                <a:gd name="T69" fmla="*/ 22 h 48"/>
                <a:gd name="T70" fmla="*/ 41 w 48"/>
                <a:gd name="T71" fmla="*/ 21 h 48"/>
                <a:gd name="T72" fmla="*/ 40 w 48"/>
                <a:gd name="T73" fmla="*/ 17 h 48"/>
                <a:gd name="T74" fmla="*/ 40 w 48"/>
                <a:gd name="T75" fmla="*/ 15 h 48"/>
                <a:gd name="T76" fmla="*/ 43 w 48"/>
                <a:gd name="T77" fmla="*/ 12 h 48"/>
                <a:gd name="T78" fmla="*/ 43 w 48"/>
                <a:gd name="T79" fmla="*/ 10 h 48"/>
                <a:gd name="T80" fmla="*/ 37 w 48"/>
                <a:gd name="T81" fmla="*/ 4 h 48"/>
                <a:gd name="T82" fmla="*/ 35 w 48"/>
                <a:gd name="T83" fmla="*/ 4 h 48"/>
                <a:gd name="T84" fmla="*/ 32 w 48"/>
                <a:gd name="T85" fmla="*/ 7 h 48"/>
                <a:gd name="T86" fmla="*/ 30 w 48"/>
                <a:gd name="T87" fmla="*/ 8 h 48"/>
                <a:gd name="T88" fmla="*/ 27 w 48"/>
                <a:gd name="T89" fmla="*/ 7 h 48"/>
                <a:gd name="T90" fmla="*/ 24 w 48"/>
                <a:gd name="T91" fmla="*/ 5 h 48"/>
                <a:gd name="T92" fmla="*/ 23 w 48"/>
                <a:gd name="T93" fmla="*/ 1 h 48"/>
                <a:gd name="T94" fmla="*/ 21 w 48"/>
                <a:gd name="T95" fmla="*/ 0 h 48"/>
                <a:gd name="T96" fmla="*/ 13 w 48"/>
                <a:gd name="T97" fmla="*/ 3 h 48"/>
                <a:gd name="T98" fmla="*/ 35 w 48"/>
                <a:gd name="T99" fmla="*/ 21 h 48"/>
                <a:gd name="T100" fmla="*/ 27 w 48"/>
                <a:gd name="T101" fmla="*/ 36 h 48"/>
                <a:gd name="T102" fmla="*/ 12 w 48"/>
                <a:gd name="T103" fmla="*/ 28 h 48"/>
                <a:gd name="T104" fmla="*/ 20 w 48"/>
                <a:gd name="T105" fmla="*/ 13 h 48"/>
                <a:gd name="T106" fmla="*/ 35 w 48"/>
                <a:gd name="T107" fmla="*/ 21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8" h="48">
                  <a:moveTo>
                    <a:pt x="13" y="3"/>
                  </a:moveTo>
                  <a:cubicBezTo>
                    <a:pt x="12" y="3"/>
                    <a:pt x="12" y="4"/>
                    <a:pt x="12" y="5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3" y="9"/>
                    <a:pt x="13" y="10"/>
                    <a:pt x="12" y="11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9" y="14"/>
                    <a:pt x="9" y="15"/>
                    <a:pt x="8" y="14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3" y="13"/>
                    <a:pt x="2" y="14"/>
                    <a:pt x="2" y="14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4"/>
                    <a:pt x="0" y="25"/>
                    <a:pt x="1" y="25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6" y="26"/>
                    <a:pt x="7" y="27"/>
                    <a:pt x="7" y="27"/>
                  </a:cubicBezTo>
                  <a:cubicBezTo>
                    <a:pt x="8" y="31"/>
                    <a:pt x="8" y="31"/>
                    <a:pt x="8" y="31"/>
                  </a:cubicBezTo>
                  <a:cubicBezTo>
                    <a:pt x="8" y="32"/>
                    <a:pt x="8" y="33"/>
                    <a:pt x="7" y="33"/>
                  </a:cubicBezTo>
                  <a:cubicBezTo>
                    <a:pt x="4" y="36"/>
                    <a:pt x="4" y="36"/>
                    <a:pt x="4" y="36"/>
                  </a:cubicBezTo>
                  <a:cubicBezTo>
                    <a:pt x="4" y="37"/>
                    <a:pt x="4" y="38"/>
                    <a:pt x="5" y="38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2" y="45"/>
                    <a:pt x="13" y="45"/>
                    <a:pt x="13" y="44"/>
                  </a:cubicBezTo>
                  <a:cubicBezTo>
                    <a:pt x="16" y="41"/>
                    <a:pt x="16" y="41"/>
                    <a:pt x="16" y="41"/>
                  </a:cubicBezTo>
                  <a:cubicBezTo>
                    <a:pt x="16" y="41"/>
                    <a:pt x="17" y="40"/>
                    <a:pt x="18" y="41"/>
                  </a:cubicBezTo>
                  <a:cubicBezTo>
                    <a:pt x="18" y="41"/>
                    <a:pt x="20" y="41"/>
                    <a:pt x="21" y="41"/>
                  </a:cubicBezTo>
                  <a:cubicBezTo>
                    <a:pt x="22" y="42"/>
                    <a:pt x="23" y="42"/>
                    <a:pt x="23" y="43"/>
                  </a:cubicBezTo>
                  <a:cubicBezTo>
                    <a:pt x="25" y="47"/>
                    <a:pt x="25" y="47"/>
                    <a:pt x="25" y="47"/>
                  </a:cubicBezTo>
                  <a:cubicBezTo>
                    <a:pt x="25" y="48"/>
                    <a:pt x="26" y="48"/>
                    <a:pt x="26" y="48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6" y="45"/>
                    <a:pt x="36" y="44"/>
                    <a:pt x="36" y="44"/>
                  </a:cubicBezTo>
                  <a:cubicBezTo>
                    <a:pt x="35" y="39"/>
                    <a:pt x="35" y="39"/>
                    <a:pt x="35" y="39"/>
                  </a:cubicBezTo>
                  <a:cubicBezTo>
                    <a:pt x="34" y="39"/>
                    <a:pt x="35" y="38"/>
                    <a:pt x="35" y="37"/>
                  </a:cubicBezTo>
                  <a:cubicBezTo>
                    <a:pt x="38" y="35"/>
                    <a:pt x="38" y="35"/>
                    <a:pt x="38" y="35"/>
                  </a:cubicBezTo>
                  <a:cubicBezTo>
                    <a:pt x="38" y="34"/>
                    <a:pt x="39" y="34"/>
                    <a:pt x="40" y="34"/>
                  </a:cubicBezTo>
                  <a:cubicBezTo>
                    <a:pt x="44" y="35"/>
                    <a:pt x="44" y="35"/>
                    <a:pt x="44" y="35"/>
                  </a:cubicBezTo>
                  <a:cubicBezTo>
                    <a:pt x="45" y="35"/>
                    <a:pt x="45" y="35"/>
                    <a:pt x="46" y="34"/>
                  </a:cubicBezTo>
                  <a:cubicBezTo>
                    <a:pt x="48" y="25"/>
                    <a:pt x="48" y="25"/>
                    <a:pt x="48" y="25"/>
                  </a:cubicBezTo>
                  <a:cubicBezTo>
                    <a:pt x="48" y="24"/>
                    <a:pt x="47" y="24"/>
                    <a:pt x="47" y="23"/>
                  </a:cubicBezTo>
                  <a:cubicBezTo>
                    <a:pt x="43" y="22"/>
                    <a:pt x="43" y="22"/>
                    <a:pt x="43" y="22"/>
                  </a:cubicBezTo>
                  <a:cubicBezTo>
                    <a:pt x="42" y="22"/>
                    <a:pt x="41" y="22"/>
                    <a:pt x="41" y="21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0" y="17"/>
                    <a:pt x="40" y="16"/>
                    <a:pt x="40" y="15"/>
                  </a:cubicBezTo>
                  <a:cubicBezTo>
                    <a:pt x="43" y="12"/>
                    <a:pt x="43" y="12"/>
                    <a:pt x="43" y="12"/>
                  </a:cubicBezTo>
                  <a:cubicBezTo>
                    <a:pt x="44" y="11"/>
                    <a:pt x="44" y="11"/>
                    <a:pt x="43" y="10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6" y="3"/>
                    <a:pt x="35" y="3"/>
                    <a:pt x="35" y="4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1" y="8"/>
                    <a:pt x="30" y="8"/>
                    <a:pt x="30" y="8"/>
                  </a:cubicBezTo>
                  <a:cubicBezTo>
                    <a:pt x="29" y="7"/>
                    <a:pt x="27" y="7"/>
                    <a:pt x="27" y="7"/>
                  </a:cubicBezTo>
                  <a:cubicBezTo>
                    <a:pt x="26" y="7"/>
                    <a:pt x="24" y="6"/>
                    <a:pt x="24" y="5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2" y="0"/>
                    <a:pt x="21" y="0"/>
                  </a:cubicBezTo>
                  <a:lnTo>
                    <a:pt x="13" y="3"/>
                  </a:lnTo>
                  <a:close/>
                  <a:moveTo>
                    <a:pt x="35" y="21"/>
                  </a:moveTo>
                  <a:cubicBezTo>
                    <a:pt x="37" y="27"/>
                    <a:pt x="33" y="34"/>
                    <a:pt x="27" y="36"/>
                  </a:cubicBezTo>
                  <a:cubicBezTo>
                    <a:pt x="21" y="37"/>
                    <a:pt x="14" y="34"/>
                    <a:pt x="12" y="28"/>
                  </a:cubicBezTo>
                  <a:cubicBezTo>
                    <a:pt x="10" y="21"/>
                    <a:pt x="14" y="15"/>
                    <a:pt x="20" y="13"/>
                  </a:cubicBezTo>
                  <a:cubicBezTo>
                    <a:pt x="26" y="11"/>
                    <a:pt x="33" y="14"/>
                    <a:pt x="35" y="21"/>
                  </a:cubicBezTo>
                </a:path>
              </a:pathLst>
            </a:custGeom>
            <a:solidFill>
              <a:srgbClr val="0073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3" name="Freeform 9"/>
            <p:cNvSpPr>
              <a:spLocks noEditPoints="1"/>
            </p:cNvSpPr>
            <p:nvPr userDrawn="1"/>
          </p:nvSpPr>
          <p:spPr bwMode="auto">
            <a:xfrm>
              <a:off x="6093" y="1338"/>
              <a:ext cx="78" cy="75"/>
            </a:xfrm>
            <a:custGeom>
              <a:avLst/>
              <a:gdLst>
                <a:gd name="T0" fmla="*/ 31 w 33"/>
                <a:gd name="T1" fmla="*/ 12 h 32"/>
                <a:gd name="T2" fmla="*/ 21 w 33"/>
                <a:gd name="T3" fmla="*/ 30 h 32"/>
                <a:gd name="T4" fmla="*/ 3 w 33"/>
                <a:gd name="T5" fmla="*/ 20 h 32"/>
                <a:gd name="T6" fmla="*/ 12 w 33"/>
                <a:gd name="T7" fmla="*/ 2 h 32"/>
                <a:gd name="T8" fmla="*/ 31 w 33"/>
                <a:gd name="T9" fmla="*/ 12 h 32"/>
                <a:gd name="T10" fmla="*/ 7 w 33"/>
                <a:gd name="T11" fmla="*/ 19 h 32"/>
                <a:gd name="T12" fmla="*/ 20 w 33"/>
                <a:gd name="T13" fmla="*/ 26 h 32"/>
                <a:gd name="T14" fmla="*/ 26 w 33"/>
                <a:gd name="T15" fmla="*/ 13 h 32"/>
                <a:gd name="T16" fmla="*/ 14 w 33"/>
                <a:gd name="T17" fmla="*/ 6 h 32"/>
                <a:gd name="T18" fmla="*/ 7 w 33"/>
                <a:gd name="T19" fmla="*/ 19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3" h="32">
                  <a:moveTo>
                    <a:pt x="31" y="12"/>
                  </a:moveTo>
                  <a:cubicBezTo>
                    <a:pt x="33" y="20"/>
                    <a:pt x="28" y="28"/>
                    <a:pt x="21" y="30"/>
                  </a:cubicBezTo>
                  <a:cubicBezTo>
                    <a:pt x="13" y="32"/>
                    <a:pt x="5" y="28"/>
                    <a:pt x="3" y="20"/>
                  </a:cubicBezTo>
                  <a:cubicBezTo>
                    <a:pt x="0" y="13"/>
                    <a:pt x="5" y="5"/>
                    <a:pt x="12" y="2"/>
                  </a:cubicBezTo>
                  <a:cubicBezTo>
                    <a:pt x="20" y="0"/>
                    <a:pt x="28" y="4"/>
                    <a:pt x="31" y="12"/>
                  </a:cubicBezTo>
                  <a:moveTo>
                    <a:pt x="7" y="19"/>
                  </a:moveTo>
                  <a:cubicBezTo>
                    <a:pt x="8" y="25"/>
                    <a:pt x="14" y="28"/>
                    <a:pt x="20" y="26"/>
                  </a:cubicBezTo>
                  <a:cubicBezTo>
                    <a:pt x="25" y="24"/>
                    <a:pt x="28" y="19"/>
                    <a:pt x="26" y="13"/>
                  </a:cubicBezTo>
                  <a:cubicBezTo>
                    <a:pt x="25" y="8"/>
                    <a:pt x="19" y="5"/>
                    <a:pt x="14" y="6"/>
                  </a:cubicBezTo>
                  <a:cubicBezTo>
                    <a:pt x="8" y="8"/>
                    <a:pt x="5" y="14"/>
                    <a:pt x="7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17" name="Content Placeholder 2"/>
          <p:cNvSpPr>
            <a:spLocks noGrp="1"/>
          </p:cNvSpPr>
          <p:nvPr>
            <p:ph idx="18"/>
          </p:nvPr>
        </p:nvSpPr>
        <p:spPr>
          <a:xfrm>
            <a:off x="632012" y="3543138"/>
            <a:ext cx="3755571" cy="369794"/>
          </a:xfrm>
        </p:spPr>
        <p:txBody>
          <a:bodyPr anchor="ctr" anchorCtr="0"/>
          <a:lstStyle/>
          <a:p>
            <a:pPr lvl="0"/>
            <a:r>
              <a:rPr lang="en-US"/>
              <a:t>Edit Master text styles</a:t>
            </a: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50" y="3645224"/>
            <a:ext cx="168478" cy="168478"/>
          </a:xfrm>
          <a:prstGeom prst="rect">
            <a:avLst/>
          </a:prstGeom>
        </p:spPr>
      </p:pic>
      <p:sp>
        <p:nvSpPr>
          <p:cNvPr id="19" name="Content Placeholder 2"/>
          <p:cNvSpPr>
            <a:spLocks noGrp="1"/>
          </p:cNvSpPr>
          <p:nvPr>
            <p:ph idx="19"/>
          </p:nvPr>
        </p:nvSpPr>
        <p:spPr>
          <a:xfrm>
            <a:off x="632012" y="3979597"/>
            <a:ext cx="3755571" cy="369794"/>
          </a:xfrm>
        </p:spPr>
        <p:txBody>
          <a:bodyPr anchor="ctr" anchorCtr="0"/>
          <a:lstStyle/>
          <a:p>
            <a:pPr lvl="0"/>
            <a:r>
              <a:rPr lang="en-US"/>
              <a:t>Edit Master text styles</a:t>
            </a:r>
          </a:p>
        </p:txBody>
      </p:sp>
      <p:sp>
        <p:nvSpPr>
          <p:cNvPr id="24" name="Content Placeholder 2"/>
          <p:cNvSpPr>
            <a:spLocks noGrp="1"/>
          </p:cNvSpPr>
          <p:nvPr>
            <p:ph idx="20"/>
          </p:nvPr>
        </p:nvSpPr>
        <p:spPr>
          <a:xfrm>
            <a:off x="632012" y="4416056"/>
            <a:ext cx="3755571" cy="369794"/>
          </a:xfrm>
        </p:spPr>
        <p:txBody>
          <a:bodyPr anchor="ctr" anchorCtr="0"/>
          <a:lstStyle/>
          <a:p>
            <a:pPr lvl="0"/>
            <a:r>
              <a:rPr lang="en-US"/>
              <a:t>Edit Master text styles</a:t>
            </a:r>
          </a:p>
        </p:txBody>
      </p:sp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50" y="4083814"/>
            <a:ext cx="168478" cy="168478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50" y="4522405"/>
            <a:ext cx="168478" cy="168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178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0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10" presetClass="entr" presetSubtype="0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2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35" presetClass="path" presetSubtype="0" accel="40000" fill="hold" nodeType="withEffect" p14:presetBounceEnd="48000">
                                      <p:stCondLst>
                                        <p:cond delay="800"/>
                                      </p:stCondLst>
                                      <p:childTnLst>
                                        <p:animMotion origin="layout" path="M -0.08107 -1.7284E-6 L -3.61111E-6 -1.7284E-6 " pathEditMode="relative" rAng="0" ptsTypes="AA" p14:bounceEnd="48000">
                                          <p:cBhvr>
                                            <p:cTn id="18" dur="4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045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9" presetID="22" presetClass="entr" presetSubtype="1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1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2" fill="hold">
                          <p:stCondLst>
                            <p:cond delay="indefinite"/>
                          </p:stCondLst>
                          <p:childTnLst>
                            <p:par>
                              <p:cTn id="2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4" presetID="53" presetClass="entr" presetSubtype="1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6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8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1" dur="500"/>
                                            <p:tgtEl>
                                              <p:spTgt spid="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2" fill="hold">
                          <p:stCondLst>
                            <p:cond delay="indefinite"/>
                          </p:stCondLst>
                          <p:childTnLst>
                            <p:par>
                              <p:cTn id="3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4" presetID="53" presetClass="entr" presetSubtype="1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6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8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1" dur="500"/>
                                            <p:tgtEl>
                                              <p:spTgt spid="11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2" fill="hold">
                          <p:stCondLst>
                            <p:cond delay="indefinite"/>
                          </p:stCondLst>
                          <p:childTnLst>
                            <p:par>
                              <p:cTn id="4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4" presetID="53" presetClass="entr" presetSubtype="1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6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7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8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1" dur="500"/>
                                            <p:tgtEl>
                                              <p:spTgt spid="1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2" fill="hold">
                          <p:stCondLst>
                            <p:cond delay="indefinite"/>
                          </p:stCondLst>
                          <p:childTnLst>
                            <p:par>
                              <p:cTn id="5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4" presetID="53" presetClass="entr" presetSubtype="1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6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7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8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1" dur="500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2" fill="hold">
                          <p:stCondLst>
                            <p:cond delay="indefinite"/>
                          </p:stCondLst>
                          <p:childTnLst>
                            <p:par>
                              <p:cTn id="6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4" presetID="53" presetClass="entr" presetSubtype="1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6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7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8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1" dur="500"/>
                                            <p:tgtEl>
                                              <p:spTgt spid="19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2" fill="hold">
                          <p:stCondLst>
                            <p:cond delay="indefinite"/>
                          </p:stCondLst>
                          <p:childTnLst>
                            <p:par>
                              <p:cTn id="7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4" presetID="53" presetClass="entr" presetSubtype="1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6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7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8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1" dur="500"/>
                                            <p:tgtEl>
                                              <p:spTgt spid="2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8" grpId="0" animBg="1"/>
          <p:bldP spid="3" grpId="0" build="p">
            <p:tmplLst>
              <p:tmpl lvl="1">
                <p:tnLst>
                  <p:par>
                    <p:cTn presetID="10" presetClass="entr" presetSubtype="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3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500"/>
                            <p:tgtEl>
                              <p:spTgt spid="3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  <p:bldP spid="7" grpId="0"/>
          <p:bldP spid="10" grpId="0">
            <p:tmplLst>
              <p:tmpl>
                <p:tnLst>
                  <p:par>
                    <p:cTn presetID="10" presetClass="entr" presetSubtype="0" fill="hold" nodeType="withEffect">
                      <p:stCondLst>
                        <p:cond delay="50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500"/>
                            <p:tgtEl>
                              <p:spTgt spid="10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  <p:bldP spid="11" grpId="0" build="p">
            <p:tmplLst>
              <p:tmpl lvl="1">
                <p:tnLst>
                  <p:par>
                    <p:cTn presetID="10" presetClass="entr" presetSubtype="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500"/>
                            <p:tgtEl>
                              <p:spTgt spid="11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  <p:bldP spid="12" grpId="0" build="p">
            <p:tmplLst>
              <p:tmpl lvl="1">
                <p:tnLst>
                  <p:par>
                    <p:cTn presetID="10" presetClass="entr" presetSubtype="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2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500"/>
                            <p:tgtEl>
                              <p:spTgt spid="12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  <p:bldP spid="17" grpId="0" build="p">
            <p:tmplLst>
              <p:tmpl lvl="1">
                <p:tnLst>
                  <p:par>
                    <p:cTn presetID="10" presetClass="entr" presetSubtype="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500"/>
                            <p:tgtEl>
                              <p:spTgt spid="17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  <p:bldP spid="19" grpId="0" build="p">
            <p:tmplLst>
              <p:tmpl lvl="1">
                <p:tnLst>
                  <p:par>
                    <p:cTn presetID="10" presetClass="entr" presetSubtype="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9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500"/>
                            <p:tgtEl>
                              <p:spTgt spid="19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  <p:bldP spid="24" grpId="0" build="p">
            <p:tmplLst>
              <p:tmpl lvl="1">
                <p:tnLst>
                  <p:par>
                    <p:cTn presetID="10" presetClass="entr" presetSubtype="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4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500"/>
                            <p:tgtEl>
                              <p:spTgt spid="24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0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10" presetClass="entr" presetSubtype="0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2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35" presetClass="path" presetSubtype="0" accel="40000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Motion origin="layout" path="M -0.08107 -1.7284E-6 L -3.61111E-6 -1.7284E-6 " pathEditMode="relative" rAng="0" ptsTypes="AA">
                                          <p:cBhvr>
                                            <p:cTn id="18" dur="4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045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9" presetID="22" presetClass="entr" presetSubtype="1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1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2" fill="hold">
                          <p:stCondLst>
                            <p:cond delay="indefinite"/>
                          </p:stCondLst>
                          <p:childTnLst>
                            <p:par>
                              <p:cTn id="2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4" presetID="53" presetClass="entr" presetSubtype="1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6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8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1" dur="500"/>
                                            <p:tgtEl>
                                              <p:spTgt spid="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2" fill="hold">
                          <p:stCondLst>
                            <p:cond delay="indefinite"/>
                          </p:stCondLst>
                          <p:childTnLst>
                            <p:par>
                              <p:cTn id="3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4" presetID="53" presetClass="entr" presetSubtype="1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6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8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1" dur="500"/>
                                            <p:tgtEl>
                                              <p:spTgt spid="11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2" fill="hold">
                          <p:stCondLst>
                            <p:cond delay="indefinite"/>
                          </p:stCondLst>
                          <p:childTnLst>
                            <p:par>
                              <p:cTn id="4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4" presetID="53" presetClass="entr" presetSubtype="1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6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7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8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1" dur="500"/>
                                            <p:tgtEl>
                                              <p:spTgt spid="1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2" fill="hold">
                          <p:stCondLst>
                            <p:cond delay="indefinite"/>
                          </p:stCondLst>
                          <p:childTnLst>
                            <p:par>
                              <p:cTn id="5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4" presetID="53" presetClass="entr" presetSubtype="1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6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7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8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1" dur="500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2" fill="hold">
                          <p:stCondLst>
                            <p:cond delay="indefinite"/>
                          </p:stCondLst>
                          <p:childTnLst>
                            <p:par>
                              <p:cTn id="6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4" presetID="53" presetClass="entr" presetSubtype="1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6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7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8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1" dur="500"/>
                                            <p:tgtEl>
                                              <p:spTgt spid="19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2" fill="hold">
                          <p:stCondLst>
                            <p:cond delay="indefinite"/>
                          </p:stCondLst>
                          <p:childTnLst>
                            <p:par>
                              <p:cTn id="7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4" presetID="53" presetClass="entr" presetSubtype="1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6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7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8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1" dur="500"/>
                                            <p:tgtEl>
                                              <p:spTgt spid="2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8" grpId="0" animBg="1"/>
          <p:bldP spid="3" grpId="0" build="p">
            <p:tmplLst>
              <p:tmpl lvl="1">
                <p:tnLst>
                  <p:par>
                    <p:cTn presetID="10" presetClass="entr" presetSubtype="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3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500"/>
                            <p:tgtEl>
                              <p:spTgt spid="3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  <p:bldP spid="7" grpId="0"/>
          <p:bldP spid="10" grpId="0">
            <p:tmplLst>
              <p:tmpl>
                <p:tnLst>
                  <p:par>
                    <p:cTn presetID="10" presetClass="entr" presetSubtype="0" fill="hold" nodeType="withEffect">
                      <p:stCondLst>
                        <p:cond delay="50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500"/>
                            <p:tgtEl>
                              <p:spTgt spid="10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  <p:bldP spid="11" grpId="0" build="p">
            <p:tmplLst>
              <p:tmpl lvl="1">
                <p:tnLst>
                  <p:par>
                    <p:cTn presetID="10" presetClass="entr" presetSubtype="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500"/>
                            <p:tgtEl>
                              <p:spTgt spid="11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  <p:bldP spid="12" grpId="0" build="p">
            <p:tmplLst>
              <p:tmpl lvl="1">
                <p:tnLst>
                  <p:par>
                    <p:cTn presetID="10" presetClass="entr" presetSubtype="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2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500"/>
                            <p:tgtEl>
                              <p:spTgt spid="12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  <p:bldP spid="17" grpId="0" build="p">
            <p:tmplLst>
              <p:tmpl lvl="1">
                <p:tnLst>
                  <p:par>
                    <p:cTn presetID="10" presetClass="entr" presetSubtype="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500"/>
                            <p:tgtEl>
                              <p:spTgt spid="17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  <p:bldP spid="19" grpId="0" build="p">
            <p:tmplLst>
              <p:tmpl lvl="1">
                <p:tnLst>
                  <p:par>
                    <p:cTn presetID="10" presetClass="entr" presetSubtype="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9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500"/>
                            <p:tgtEl>
                              <p:spTgt spid="19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  <p:bldP spid="24" grpId="0" build="p">
            <p:tmplLst>
              <p:tmpl lvl="1">
                <p:tnLst>
                  <p:par>
                    <p:cTn presetID="10" presetClass="entr" presetSubtype="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4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500"/>
                            <p:tgtEl>
                              <p:spTgt spid="24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</p:bldLst>
      </p:timing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Info 6 Lines - Blue - Dark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200025" y="195264"/>
            <a:ext cx="4368800" cy="178164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200025" y="2067694"/>
            <a:ext cx="4368800" cy="288054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 userDrawn="1">
            <p:ph idx="1"/>
          </p:nvPr>
        </p:nvSpPr>
        <p:spPr>
          <a:xfrm>
            <a:off x="632012" y="2233761"/>
            <a:ext cx="3755571" cy="369794"/>
          </a:xfrm>
        </p:spPr>
        <p:txBody>
          <a:bodyPr anchor="ctr" anchorCtr="0"/>
          <a:lstStyle/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Picture Placeholder 23"/>
          <p:cNvSpPr>
            <a:spLocks noGrp="1"/>
          </p:cNvSpPr>
          <p:nvPr userDrawn="1">
            <p:ph type="pic" sz="quarter" idx="14"/>
          </p:nvPr>
        </p:nvSpPr>
        <p:spPr>
          <a:xfrm>
            <a:off x="4653976" y="195264"/>
            <a:ext cx="4288889" cy="449562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10" name="Text Placeholder 9"/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400049" y="195263"/>
            <a:ext cx="4168775" cy="1728415"/>
          </a:xfrm>
        </p:spPr>
        <p:txBody>
          <a:bodyPr anchor="t" anchorCtr="0">
            <a:noAutofit/>
          </a:bodyPr>
          <a:lstStyle>
            <a:lvl1pPr marL="0" indent="0">
              <a:buNone/>
              <a:defRPr sz="5400" cap="all" baseline="0">
                <a:latin typeface="+mj-lt"/>
              </a:defRPr>
            </a:lvl1pPr>
          </a:lstStyle>
          <a:p>
            <a:pPr lvl="0"/>
            <a:r>
              <a:rPr lang="en-US" dirty="0"/>
              <a:t>Insert name</a:t>
            </a:r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50" y="2329454"/>
            <a:ext cx="168478" cy="168478"/>
          </a:xfrm>
          <a:prstGeom prst="rect">
            <a:avLst/>
          </a:prstGeom>
        </p:spPr>
      </p:pic>
      <p:sp>
        <p:nvSpPr>
          <p:cNvPr id="11" name="Content Placeholder 2"/>
          <p:cNvSpPr>
            <a:spLocks noGrp="1"/>
          </p:cNvSpPr>
          <p:nvPr>
            <p:ph idx="16"/>
          </p:nvPr>
        </p:nvSpPr>
        <p:spPr>
          <a:xfrm>
            <a:off x="632012" y="2670220"/>
            <a:ext cx="3755571" cy="369794"/>
          </a:xfrm>
        </p:spPr>
        <p:txBody>
          <a:bodyPr anchor="ctr" anchorCtr="0"/>
          <a:lstStyle/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7"/>
          </p:nvPr>
        </p:nvSpPr>
        <p:spPr>
          <a:xfrm>
            <a:off x="632012" y="3106679"/>
            <a:ext cx="3755571" cy="369794"/>
          </a:xfrm>
        </p:spPr>
        <p:txBody>
          <a:bodyPr anchor="ctr" anchorCtr="0"/>
          <a:lstStyle/>
          <a:p>
            <a:pPr lvl="0"/>
            <a:r>
              <a:rPr lang="en-US"/>
              <a:t>Edit Master text styles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50" y="2768044"/>
            <a:ext cx="168478" cy="16847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50" y="3206634"/>
            <a:ext cx="168478" cy="168478"/>
          </a:xfrm>
          <a:prstGeom prst="rect">
            <a:avLst/>
          </a:prstGeom>
        </p:spPr>
      </p:pic>
      <p:grpSp>
        <p:nvGrpSpPr>
          <p:cNvPr id="6" name="Group 5"/>
          <p:cNvGrpSpPr>
            <a:grpSpLocks noChangeAspect="1"/>
          </p:cNvGrpSpPr>
          <p:nvPr userDrawn="1"/>
        </p:nvGrpSpPr>
        <p:grpSpPr bwMode="auto">
          <a:xfrm>
            <a:off x="3642227" y="1622739"/>
            <a:ext cx="875082" cy="769468"/>
            <a:chOff x="6077" y="1319"/>
            <a:chExt cx="290" cy="255"/>
          </a:xfrm>
        </p:grpSpPr>
        <p:sp>
          <p:nvSpPr>
            <p:cNvPr id="20" name="Freeform 6"/>
            <p:cNvSpPr>
              <a:spLocks noEditPoints="1"/>
            </p:cNvSpPr>
            <p:nvPr userDrawn="1"/>
          </p:nvSpPr>
          <p:spPr bwMode="auto">
            <a:xfrm>
              <a:off x="6176" y="1383"/>
              <a:ext cx="191" cy="191"/>
            </a:xfrm>
            <a:custGeom>
              <a:avLst/>
              <a:gdLst>
                <a:gd name="T0" fmla="*/ 21 w 81"/>
                <a:gd name="T1" fmla="*/ 4 h 81"/>
                <a:gd name="T2" fmla="*/ 20 w 81"/>
                <a:gd name="T3" fmla="*/ 7 h 81"/>
                <a:gd name="T4" fmla="*/ 22 w 81"/>
                <a:gd name="T5" fmla="*/ 14 h 81"/>
                <a:gd name="T6" fmla="*/ 21 w 81"/>
                <a:gd name="T7" fmla="*/ 18 h 81"/>
                <a:gd name="T8" fmla="*/ 17 w 81"/>
                <a:gd name="T9" fmla="*/ 22 h 81"/>
                <a:gd name="T10" fmla="*/ 13 w 81"/>
                <a:gd name="T11" fmla="*/ 24 h 81"/>
                <a:gd name="T12" fmla="*/ 6 w 81"/>
                <a:gd name="T13" fmla="*/ 22 h 81"/>
                <a:gd name="T14" fmla="*/ 3 w 81"/>
                <a:gd name="T15" fmla="*/ 24 h 81"/>
                <a:gd name="T16" fmla="*/ 0 w 81"/>
                <a:gd name="T17" fmla="*/ 39 h 81"/>
                <a:gd name="T18" fmla="*/ 1 w 81"/>
                <a:gd name="T19" fmla="*/ 41 h 81"/>
                <a:gd name="T20" fmla="*/ 9 w 81"/>
                <a:gd name="T21" fmla="*/ 43 h 81"/>
                <a:gd name="T22" fmla="*/ 11 w 81"/>
                <a:gd name="T23" fmla="*/ 46 h 81"/>
                <a:gd name="T24" fmla="*/ 13 w 81"/>
                <a:gd name="T25" fmla="*/ 52 h 81"/>
                <a:gd name="T26" fmla="*/ 12 w 81"/>
                <a:gd name="T27" fmla="*/ 56 h 81"/>
                <a:gd name="T28" fmla="*/ 7 w 81"/>
                <a:gd name="T29" fmla="*/ 61 h 81"/>
                <a:gd name="T30" fmla="*/ 7 w 81"/>
                <a:gd name="T31" fmla="*/ 64 h 81"/>
                <a:gd name="T32" fmla="*/ 19 w 81"/>
                <a:gd name="T33" fmla="*/ 75 h 81"/>
                <a:gd name="T34" fmla="*/ 22 w 81"/>
                <a:gd name="T35" fmla="*/ 74 h 81"/>
                <a:gd name="T36" fmla="*/ 27 w 81"/>
                <a:gd name="T37" fmla="*/ 69 h 81"/>
                <a:gd name="T38" fmla="*/ 30 w 81"/>
                <a:gd name="T39" fmla="*/ 68 h 81"/>
                <a:gd name="T40" fmla="*/ 35 w 81"/>
                <a:gd name="T41" fmla="*/ 70 h 81"/>
                <a:gd name="T42" fmla="*/ 40 w 81"/>
                <a:gd name="T43" fmla="*/ 72 h 81"/>
                <a:gd name="T44" fmla="*/ 42 w 81"/>
                <a:gd name="T45" fmla="*/ 79 h 81"/>
                <a:gd name="T46" fmla="*/ 44 w 81"/>
                <a:gd name="T47" fmla="*/ 81 h 81"/>
                <a:gd name="T48" fmla="*/ 59 w 81"/>
                <a:gd name="T49" fmla="*/ 76 h 81"/>
                <a:gd name="T50" fmla="*/ 61 w 81"/>
                <a:gd name="T51" fmla="*/ 73 h 81"/>
                <a:gd name="T52" fmla="*/ 59 w 81"/>
                <a:gd name="T53" fmla="*/ 66 h 81"/>
                <a:gd name="T54" fmla="*/ 60 w 81"/>
                <a:gd name="T55" fmla="*/ 63 h 81"/>
                <a:gd name="T56" fmla="*/ 64 w 81"/>
                <a:gd name="T57" fmla="*/ 58 h 81"/>
                <a:gd name="T58" fmla="*/ 68 w 81"/>
                <a:gd name="T59" fmla="*/ 57 h 81"/>
                <a:gd name="T60" fmla="*/ 75 w 81"/>
                <a:gd name="T61" fmla="*/ 58 h 81"/>
                <a:gd name="T62" fmla="*/ 77 w 81"/>
                <a:gd name="T63" fmla="*/ 57 h 81"/>
                <a:gd name="T64" fmla="*/ 81 w 81"/>
                <a:gd name="T65" fmla="*/ 42 h 81"/>
                <a:gd name="T66" fmla="*/ 79 w 81"/>
                <a:gd name="T67" fmla="*/ 39 h 81"/>
                <a:gd name="T68" fmla="*/ 72 w 81"/>
                <a:gd name="T69" fmla="*/ 37 h 81"/>
                <a:gd name="T70" fmla="*/ 69 w 81"/>
                <a:gd name="T71" fmla="*/ 35 h 81"/>
                <a:gd name="T72" fmla="*/ 68 w 81"/>
                <a:gd name="T73" fmla="*/ 29 h 81"/>
                <a:gd name="T74" fmla="*/ 68 w 81"/>
                <a:gd name="T75" fmla="*/ 25 h 81"/>
                <a:gd name="T76" fmla="*/ 73 w 81"/>
                <a:gd name="T77" fmla="*/ 20 h 81"/>
                <a:gd name="T78" fmla="*/ 73 w 81"/>
                <a:gd name="T79" fmla="*/ 16 h 81"/>
                <a:gd name="T80" fmla="*/ 62 w 81"/>
                <a:gd name="T81" fmla="*/ 6 h 81"/>
                <a:gd name="T82" fmla="*/ 59 w 81"/>
                <a:gd name="T83" fmla="*/ 6 h 81"/>
                <a:gd name="T84" fmla="*/ 54 w 81"/>
                <a:gd name="T85" fmla="*/ 11 h 81"/>
                <a:gd name="T86" fmla="*/ 51 w 81"/>
                <a:gd name="T87" fmla="*/ 12 h 81"/>
                <a:gd name="T88" fmla="*/ 45 w 81"/>
                <a:gd name="T89" fmla="*/ 11 h 81"/>
                <a:gd name="T90" fmla="*/ 41 w 81"/>
                <a:gd name="T91" fmla="*/ 8 h 81"/>
                <a:gd name="T92" fmla="*/ 39 w 81"/>
                <a:gd name="T93" fmla="*/ 1 h 81"/>
                <a:gd name="T94" fmla="*/ 36 w 81"/>
                <a:gd name="T95" fmla="*/ 0 h 81"/>
                <a:gd name="T96" fmla="*/ 21 w 81"/>
                <a:gd name="T97" fmla="*/ 4 h 81"/>
                <a:gd name="T98" fmla="*/ 59 w 81"/>
                <a:gd name="T99" fmla="*/ 34 h 81"/>
                <a:gd name="T100" fmla="*/ 46 w 81"/>
                <a:gd name="T101" fmla="*/ 60 h 81"/>
                <a:gd name="T102" fmla="*/ 20 w 81"/>
                <a:gd name="T103" fmla="*/ 46 h 81"/>
                <a:gd name="T104" fmla="*/ 34 w 81"/>
                <a:gd name="T105" fmla="*/ 21 h 81"/>
                <a:gd name="T106" fmla="*/ 59 w 81"/>
                <a:gd name="T107" fmla="*/ 34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81" h="81">
                  <a:moveTo>
                    <a:pt x="21" y="4"/>
                  </a:moveTo>
                  <a:cubicBezTo>
                    <a:pt x="20" y="5"/>
                    <a:pt x="20" y="6"/>
                    <a:pt x="20" y="7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22" y="15"/>
                    <a:pt x="22" y="17"/>
                    <a:pt x="21" y="18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6" y="23"/>
                    <a:pt x="14" y="24"/>
                    <a:pt x="13" y="24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5" y="22"/>
                    <a:pt x="4" y="22"/>
                    <a:pt x="3" y="24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0"/>
                    <a:pt x="0" y="41"/>
                    <a:pt x="1" y="41"/>
                  </a:cubicBezTo>
                  <a:cubicBezTo>
                    <a:pt x="9" y="43"/>
                    <a:pt x="9" y="43"/>
                    <a:pt x="9" y="43"/>
                  </a:cubicBezTo>
                  <a:cubicBezTo>
                    <a:pt x="10" y="43"/>
                    <a:pt x="11" y="44"/>
                    <a:pt x="11" y="46"/>
                  </a:cubicBezTo>
                  <a:cubicBezTo>
                    <a:pt x="13" y="52"/>
                    <a:pt x="13" y="52"/>
                    <a:pt x="13" y="52"/>
                  </a:cubicBezTo>
                  <a:cubicBezTo>
                    <a:pt x="13" y="53"/>
                    <a:pt x="13" y="55"/>
                    <a:pt x="12" y="56"/>
                  </a:cubicBezTo>
                  <a:cubicBezTo>
                    <a:pt x="7" y="61"/>
                    <a:pt x="7" y="61"/>
                    <a:pt x="7" y="61"/>
                  </a:cubicBezTo>
                  <a:cubicBezTo>
                    <a:pt x="7" y="62"/>
                    <a:pt x="7" y="63"/>
                    <a:pt x="7" y="64"/>
                  </a:cubicBezTo>
                  <a:cubicBezTo>
                    <a:pt x="19" y="75"/>
                    <a:pt x="19" y="75"/>
                    <a:pt x="19" y="75"/>
                  </a:cubicBezTo>
                  <a:cubicBezTo>
                    <a:pt x="20" y="75"/>
                    <a:pt x="21" y="75"/>
                    <a:pt x="22" y="74"/>
                  </a:cubicBezTo>
                  <a:cubicBezTo>
                    <a:pt x="27" y="69"/>
                    <a:pt x="27" y="69"/>
                    <a:pt x="27" y="69"/>
                  </a:cubicBezTo>
                  <a:cubicBezTo>
                    <a:pt x="28" y="68"/>
                    <a:pt x="29" y="68"/>
                    <a:pt x="30" y="68"/>
                  </a:cubicBezTo>
                  <a:cubicBezTo>
                    <a:pt x="31" y="69"/>
                    <a:pt x="34" y="69"/>
                    <a:pt x="35" y="70"/>
                  </a:cubicBezTo>
                  <a:cubicBezTo>
                    <a:pt x="36" y="70"/>
                    <a:pt x="39" y="71"/>
                    <a:pt x="40" y="72"/>
                  </a:cubicBezTo>
                  <a:cubicBezTo>
                    <a:pt x="42" y="79"/>
                    <a:pt x="42" y="79"/>
                    <a:pt x="42" y="79"/>
                  </a:cubicBezTo>
                  <a:cubicBezTo>
                    <a:pt x="42" y="80"/>
                    <a:pt x="43" y="81"/>
                    <a:pt x="44" y="81"/>
                  </a:cubicBezTo>
                  <a:cubicBezTo>
                    <a:pt x="59" y="76"/>
                    <a:pt x="59" y="76"/>
                    <a:pt x="59" y="76"/>
                  </a:cubicBezTo>
                  <a:cubicBezTo>
                    <a:pt x="60" y="76"/>
                    <a:pt x="61" y="74"/>
                    <a:pt x="61" y="73"/>
                  </a:cubicBezTo>
                  <a:cubicBezTo>
                    <a:pt x="59" y="66"/>
                    <a:pt x="59" y="66"/>
                    <a:pt x="59" y="66"/>
                  </a:cubicBezTo>
                  <a:cubicBezTo>
                    <a:pt x="58" y="65"/>
                    <a:pt x="59" y="64"/>
                    <a:pt x="60" y="63"/>
                  </a:cubicBezTo>
                  <a:cubicBezTo>
                    <a:pt x="64" y="58"/>
                    <a:pt x="64" y="58"/>
                    <a:pt x="64" y="58"/>
                  </a:cubicBezTo>
                  <a:cubicBezTo>
                    <a:pt x="65" y="57"/>
                    <a:pt x="66" y="56"/>
                    <a:pt x="68" y="57"/>
                  </a:cubicBezTo>
                  <a:cubicBezTo>
                    <a:pt x="75" y="58"/>
                    <a:pt x="75" y="58"/>
                    <a:pt x="75" y="58"/>
                  </a:cubicBezTo>
                  <a:cubicBezTo>
                    <a:pt x="76" y="59"/>
                    <a:pt x="77" y="58"/>
                    <a:pt x="77" y="57"/>
                  </a:cubicBezTo>
                  <a:cubicBezTo>
                    <a:pt x="81" y="42"/>
                    <a:pt x="81" y="42"/>
                    <a:pt x="81" y="42"/>
                  </a:cubicBezTo>
                  <a:cubicBezTo>
                    <a:pt x="81" y="40"/>
                    <a:pt x="80" y="39"/>
                    <a:pt x="79" y="39"/>
                  </a:cubicBezTo>
                  <a:cubicBezTo>
                    <a:pt x="72" y="37"/>
                    <a:pt x="72" y="37"/>
                    <a:pt x="72" y="37"/>
                  </a:cubicBezTo>
                  <a:cubicBezTo>
                    <a:pt x="71" y="37"/>
                    <a:pt x="70" y="36"/>
                    <a:pt x="69" y="35"/>
                  </a:cubicBezTo>
                  <a:cubicBezTo>
                    <a:pt x="68" y="29"/>
                    <a:pt x="68" y="29"/>
                    <a:pt x="68" y="29"/>
                  </a:cubicBezTo>
                  <a:cubicBezTo>
                    <a:pt x="67" y="27"/>
                    <a:pt x="67" y="26"/>
                    <a:pt x="68" y="25"/>
                  </a:cubicBezTo>
                  <a:cubicBezTo>
                    <a:pt x="73" y="20"/>
                    <a:pt x="73" y="20"/>
                    <a:pt x="73" y="20"/>
                  </a:cubicBezTo>
                  <a:cubicBezTo>
                    <a:pt x="74" y="19"/>
                    <a:pt x="74" y="17"/>
                    <a:pt x="73" y="16"/>
                  </a:cubicBezTo>
                  <a:cubicBezTo>
                    <a:pt x="62" y="6"/>
                    <a:pt x="62" y="6"/>
                    <a:pt x="62" y="6"/>
                  </a:cubicBezTo>
                  <a:cubicBezTo>
                    <a:pt x="61" y="5"/>
                    <a:pt x="60" y="5"/>
                    <a:pt x="59" y="6"/>
                  </a:cubicBezTo>
                  <a:cubicBezTo>
                    <a:pt x="54" y="11"/>
                    <a:pt x="54" y="11"/>
                    <a:pt x="54" y="11"/>
                  </a:cubicBezTo>
                  <a:cubicBezTo>
                    <a:pt x="53" y="12"/>
                    <a:pt x="51" y="13"/>
                    <a:pt x="51" y="12"/>
                  </a:cubicBezTo>
                  <a:cubicBezTo>
                    <a:pt x="50" y="12"/>
                    <a:pt x="46" y="11"/>
                    <a:pt x="45" y="11"/>
                  </a:cubicBezTo>
                  <a:cubicBezTo>
                    <a:pt x="44" y="11"/>
                    <a:pt x="41" y="9"/>
                    <a:pt x="41" y="8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39" y="0"/>
                    <a:pt x="37" y="0"/>
                    <a:pt x="36" y="0"/>
                  </a:cubicBezTo>
                  <a:lnTo>
                    <a:pt x="21" y="4"/>
                  </a:lnTo>
                  <a:close/>
                  <a:moveTo>
                    <a:pt x="59" y="34"/>
                  </a:moveTo>
                  <a:cubicBezTo>
                    <a:pt x="63" y="45"/>
                    <a:pt x="56" y="56"/>
                    <a:pt x="46" y="60"/>
                  </a:cubicBezTo>
                  <a:cubicBezTo>
                    <a:pt x="35" y="63"/>
                    <a:pt x="24" y="57"/>
                    <a:pt x="20" y="46"/>
                  </a:cubicBezTo>
                  <a:cubicBezTo>
                    <a:pt x="17" y="35"/>
                    <a:pt x="23" y="24"/>
                    <a:pt x="34" y="21"/>
                  </a:cubicBezTo>
                  <a:cubicBezTo>
                    <a:pt x="45" y="18"/>
                    <a:pt x="56" y="24"/>
                    <a:pt x="59" y="3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1" name="Freeform 7"/>
            <p:cNvSpPr>
              <a:spLocks noEditPoints="1"/>
            </p:cNvSpPr>
            <p:nvPr userDrawn="1"/>
          </p:nvSpPr>
          <p:spPr bwMode="auto">
            <a:xfrm>
              <a:off x="6211" y="1418"/>
              <a:ext cx="118" cy="118"/>
            </a:xfrm>
            <a:custGeom>
              <a:avLst/>
              <a:gdLst>
                <a:gd name="T0" fmla="*/ 46 w 50"/>
                <a:gd name="T1" fmla="*/ 19 h 50"/>
                <a:gd name="T2" fmla="*/ 31 w 50"/>
                <a:gd name="T3" fmla="*/ 47 h 50"/>
                <a:gd name="T4" fmla="*/ 3 w 50"/>
                <a:gd name="T5" fmla="*/ 32 h 50"/>
                <a:gd name="T6" fmla="*/ 18 w 50"/>
                <a:gd name="T7" fmla="*/ 4 h 50"/>
                <a:gd name="T8" fmla="*/ 46 w 50"/>
                <a:gd name="T9" fmla="*/ 19 h 50"/>
                <a:gd name="T10" fmla="*/ 10 w 50"/>
                <a:gd name="T11" fmla="*/ 30 h 50"/>
                <a:gd name="T12" fmla="*/ 29 w 50"/>
                <a:gd name="T13" fmla="*/ 41 h 50"/>
                <a:gd name="T14" fmla="*/ 40 w 50"/>
                <a:gd name="T15" fmla="*/ 21 h 50"/>
                <a:gd name="T16" fmla="*/ 20 w 50"/>
                <a:gd name="T17" fmla="*/ 10 h 50"/>
                <a:gd name="T18" fmla="*/ 10 w 50"/>
                <a:gd name="T19" fmla="*/ 3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0" h="50">
                  <a:moveTo>
                    <a:pt x="46" y="19"/>
                  </a:moveTo>
                  <a:cubicBezTo>
                    <a:pt x="50" y="31"/>
                    <a:pt x="43" y="43"/>
                    <a:pt x="31" y="47"/>
                  </a:cubicBezTo>
                  <a:cubicBezTo>
                    <a:pt x="20" y="50"/>
                    <a:pt x="7" y="44"/>
                    <a:pt x="3" y="32"/>
                  </a:cubicBezTo>
                  <a:cubicBezTo>
                    <a:pt x="0" y="20"/>
                    <a:pt x="7" y="7"/>
                    <a:pt x="18" y="4"/>
                  </a:cubicBezTo>
                  <a:cubicBezTo>
                    <a:pt x="30" y="0"/>
                    <a:pt x="43" y="7"/>
                    <a:pt x="46" y="19"/>
                  </a:cubicBezTo>
                  <a:moveTo>
                    <a:pt x="10" y="30"/>
                  </a:moveTo>
                  <a:cubicBezTo>
                    <a:pt x="12" y="38"/>
                    <a:pt x="21" y="43"/>
                    <a:pt x="29" y="41"/>
                  </a:cubicBezTo>
                  <a:cubicBezTo>
                    <a:pt x="38" y="38"/>
                    <a:pt x="43" y="29"/>
                    <a:pt x="40" y="21"/>
                  </a:cubicBezTo>
                  <a:cubicBezTo>
                    <a:pt x="38" y="12"/>
                    <a:pt x="29" y="8"/>
                    <a:pt x="20" y="10"/>
                  </a:cubicBezTo>
                  <a:cubicBezTo>
                    <a:pt x="12" y="13"/>
                    <a:pt x="7" y="21"/>
                    <a:pt x="10" y="30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2" name="Freeform 8"/>
            <p:cNvSpPr>
              <a:spLocks noEditPoints="1"/>
            </p:cNvSpPr>
            <p:nvPr userDrawn="1"/>
          </p:nvSpPr>
          <p:spPr bwMode="auto">
            <a:xfrm>
              <a:off x="6077" y="1319"/>
              <a:ext cx="113" cy="113"/>
            </a:xfrm>
            <a:custGeom>
              <a:avLst/>
              <a:gdLst>
                <a:gd name="T0" fmla="*/ 13 w 48"/>
                <a:gd name="T1" fmla="*/ 3 h 48"/>
                <a:gd name="T2" fmla="*/ 12 w 48"/>
                <a:gd name="T3" fmla="*/ 5 h 48"/>
                <a:gd name="T4" fmla="*/ 13 w 48"/>
                <a:gd name="T5" fmla="*/ 9 h 48"/>
                <a:gd name="T6" fmla="*/ 12 w 48"/>
                <a:gd name="T7" fmla="*/ 11 h 48"/>
                <a:gd name="T8" fmla="*/ 10 w 48"/>
                <a:gd name="T9" fmla="*/ 14 h 48"/>
                <a:gd name="T10" fmla="*/ 8 w 48"/>
                <a:gd name="T11" fmla="*/ 14 h 48"/>
                <a:gd name="T12" fmla="*/ 4 w 48"/>
                <a:gd name="T13" fmla="*/ 13 h 48"/>
                <a:gd name="T14" fmla="*/ 2 w 48"/>
                <a:gd name="T15" fmla="*/ 14 h 48"/>
                <a:gd name="T16" fmla="*/ 0 w 48"/>
                <a:gd name="T17" fmla="*/ 23 h 48"/>
                <a:gd name="T18" fmla="*/ 1 w 48"/>
                <a:gd name="T19" fmla="*/ 25 h 48"/>
                <a:gd name="T20" fmla="*/ 5 w 48"/>
                <a:gd name="T21" fmla="*/ 26 h 48"/>
                <a:gd name="T22" fmla="*/ 7 w 48"/>
                <a:gd name="T23" fmla="*/ 27 h 48"/>
                <a:gd name="T24" fmla="*/ 8 w 48"/>
                <a:gd name="T25" fmla="*/ 31 h 48"/>
                <a:gd name="T26" fmla="*/ 7 w 48"/>
                <a:gd name="T27" fmla="*/ 33 h 48"/>
                <a:gd name="T28" fmla="*/ 4 w 48"/>
                <a:gd name="T29" fmla="*/ 36 h 48"/>
                <a:gd name="T30" fmla="*/ 5 w 48"/>
                <a:gd name="T31" fmla="*/ 38 h 48"/>
                <a:gd name="T32" fmla="*/ 11 w 48"/>
                <a:gd name="T33" fmla="*/ 44 h 48"/>
                <a:gd name="T34" fmla="*/ 13 w 48"/>
                <a:gd name="T35" fmla="*/ 44 h 48"/>
                <a:gd name="T36" fmla="*/ 16 w 48"/>
                <a:gd name="T37" fmla="*/ 41 h 48"/>
                <a:gd name="T38" fmla="*/ 18 w 48"/>
                <a:gd name="T39" fmla="*/ 41 h 48"/>
                <a:gd name="T40" fmla="*/ 21 w 48"/>
                <a:gd name="T41" fmla="*/ 41 h 48"/>
                <a:gd name="T42" fmla="*/ 23 w 48"/>
                <a:gd name="T43" fmla="*/ 43 h 48"/>
                <a:gd name="T44" fmla="*/ 25 w 48"/>
                <a:gd name="T45" fmla="*/ 47 h 48"/>
                <a:gd name="T46" fmla="*/ 26 w 48"/>
                <a:gd name="T47" fmla="*/ 48 h 48"/>
                <a:gd name="T48" fmla="*/ 35 w 48"/>
                <a:gd name="T49" fmla="*/ 45 h 48"/>
                <a:gd name="T50" fmla="*/ 36 w 48"/>
                <a:gd name="T51" fmla="*/ 44 h 48"/>
                <a:gd name="T52" fmla="*/ 35 w 48"/>
                <a:gd name="T53" fmla="*/ 39 h 48"/>
                <a:gd name="T54" fmla="*/ 35 w 48"/>
                <a:gd name="T55" fmla="*/ 37 h 48"/>
                <a:gd name="T56" fmla="*/ 38 w 48"/>
                <a:gd name="T57" fmla="*/ 35 h 48"/>
                <a:gd name="T58" fmla="*/ 40 w 48"/>
                <a:gd name="T59" fmla="*/ 34 h 48"/>
                <a:gd name="T60" fmla="*/ 44 w 48"/>
                <a:gd name="T61" fmla="*/ 35 h 48"/>
                <a:gd name="T62" fmla="*/ 46 w 48"/>
                <a:gd name="T63" fmla="*/ 34 h 48"/>
                <a:gd name="T64" fmla="*/ 48 w 48"/>
                <a:gd name="T65" fmla="*/ 25 h 48"/>
                <a:gd name="T66" fmla="*/ 47 w 48"/>
                <a:gd name="T67" fmla="*/ 23 h 48"/>
                <a:gd name="T68" fmla="*/ 43 w 48"/>
                <a:gd name="T69" fmla="*/ 22 h 48"/>
                <a:gd name="T70" fmla="*/ 41 w 48"/>
                <a:gd name="T71" fmla="*/ 21 h 48"/>
                <a:gd name="T72" fmla="*/ 40 w 48"/>
                <a:gd name="T73" fmla="*/ 17 h 48"/>
                <a:gd name="T74" fmla="*/ 40 w 48"/>
                <a:gd name="T75" fmla="*/ 15 h 48"/>
                <a:gd name="T76" fmla="*/ 43 w 48"/>
                <a:gd name="T77" fmla="*/ 12 h 48"/>
                <a:gd name="T78" fmla="*/ 43 w 48"/>
                <a:gd name="T79" fmla="*/ 10 h 48"/>
                <a:gd name="T80" fmla="*/ 37 w 48"/>
                <a:gd name="T81" fmla="*/ 4 h 48"/>
                <a:gd name="T82" fmla="*/ 35 w 48"/>
                <a:gd name="T83" fmla="*/ 4 h 48"/>
                <a:gd name="T84" fmla="*/ 32 w 48"/>
                <a:gd name="T85" fmla="*/ 7 h 48"/>
                <a:gd name="T86" fmla="*/ 30 w 48"/>
                <a:gd name="T87" fmla="*/ 8 h 48"/>
                <a:gd name="T88" fmla="*/ 27 w 48"/>
                <a:gd name="T89" fmla="*/ 7 h 48"/>
                <a:gd name="T90" fmla="*/ 24 w 48"/>
                <a:gd name="T91" fmla="*/ 5 h 48"/>
                <a:gd name="T92" fmla="*/ 23 w 48"/>
                <a:gd name="T93" fmla="*/ 1 h 48"/>
                <a:gd name="T94" fmla="*/ 21 w 48"/>
                <a:gd name="T95" fmla="*/ 0 h 48"/>
                <a:gd name="T96" fmla="*/ 13 w 48"/>
                <a:gd name="T97" fmla="*/ 3 h 48"/>
                <a:gd name="T98" fmla="*/ 35 w 48"/>
                <a:gd name="T99" fmla="*/ 21 h 48"/>
                <a:gd name="T100" fmla="*/ 27 w 48"/>
                <a:gd name="T101" fmla="*/ 36 h 48"/>
                <a:gd name="T102" fmla="*/ 12 w 48"/>
                <a:gd name="T103" fmla="*/ 28 h 48"/>
                <a:gd name="T104" fmla="*/ 20 w 48"/>
                <a:gd name="T105" fmla="*/ 13 h 48"/>
                <a:gd name="T106" fmla="*/ 35 w 48"/>
                <a:gd name="T107" fmla="*/ 21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8" h="48">
                  <a:moveTo>
                    <a:pt x="13" y="3"/>
                  </a:moveTo>
                  <a:cubicBezTo>
                    <a:pt x="12" y="3"/>
                    <a:pt x="12" y="4"/>
                    <a:pt x="12" y="5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3" y="9"/>
                    <a:pt x="13" y="10"/>
                    <a:pt x="12" y="11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9" y="14"/>
                    <a:pt x="9" y="15"/>
                    <a:pt x="8" y="14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3" y="13"/>
                    <a:pt x="2" y="14"/>
                    <a:pt x="2" y="14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4"/>
                    <a:pt x="0" y="25"/>
                    <a:pt x="1" y="25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6" y="26"/>
                    <a:pt x="7" y="27"/>
                    <a:pt x="7" y="27"/>
                  </a:cubicBezTo>
                  <a:cubicBezTo>
                    <a:pt x="8" y="31"/>
                    <a:pt x="8" y="31"/>
                    <a:pt x="8" y="31"/>
                  </a:cubicBezTo>
                  <a:cubicBezTo>
                    <a:pt x="8" y="32"/>
                    <a:pt x="8" y="33"/>
                    <a:pt x="7" y="33"/>
                  </a:cubicBezTo>
                  <a:cubicBezTo>
                    <a:pt x="4" y="36"/>
                    <a:pt x="4" y="36"/>
                    <a:pt x="4" y="36"/>
                  </a:cubicBezTo>
                  <a:cubicBezTo>
                    <a:pt x="4" y="37"/>
                    <a:pt x="4" y="38"/>
                    <a:pt x="5" y="38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2" y="45"/>
                    <a:pt x="13" y="45"/>
                    <a:pt x="13" y="44"/>
                  </a:cubicBezTo>
                  <a:cubicBezTo>
                    <a:pt x="16" y="41"/>
                    <a:pt x="16" y="41"/>
                    <a:pt x="16" y="41"/>
                  </a:cubicBezTo>
                  <a:cubicBezTo>
                    <a:pt x="16" y="41"/>
                    <a:pt x="17" y="40"/>
                    <a:pt x="18" y="41"/>
                  </a:cubicBezTo>
                  <a:cubicBezTo>
                    <a:pt x="18" y="41"/>
                    <a:pt x="20" y="41"/>
                    <a:pt x="21" y="41"/>
                  </a:cubicBezTo>
                  <a:cubicBezTo>
                    <a:pt x="22" y="42"/>
                    <a:pt x="23" y="42"/>
                    <a:pt x="23" y="43"/>
                  </a:cubicBezTo>
                  <a:cubicBezTo>
                    <a:pt x="25" y="47"/>
                    <a:pt x="25" y="47"/>
                    <a:pt x="25" y="47"/>
                  </a:cubicBezTo>
                  <a:cubicBezTo>
                    <a:pt x="25" y="48"/>
                    <a:pt x="26" y="48"/>
                    <a:pt x="26" y="48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6" y="45"/>
                    <a:pt x="36" y="44"/>
                    <a:pt x="36" y="44"/>
                  </a:cubicBezTo>
                  <a:cubicBezTo>
                    <a:pt x="35" y="39"/>
                    <a:pt x="35" y="39"/>
                    <a:pt x="35" y="39"/>
                  </a:cubicBezTo>
                  <a:cubicBezTo>
                    <a:pt x="34" y="39"/>
                    <a:pt x="35" y="38"/>
                    <a:pt x="35" y="37"/>
                  </a:cubicBezTo>
                  <a:cubicBezTo>
                    <a:pt x="38" y="35"/>
                    <a:pt x="38" y="35"/>
                    <a:pt x="38" y="35"/>
                  </a:cubicBezTo>
                  <a:cubicBezTo>
                    <a:pt x="38" y="34"/>
                    <a:pt x="39" y="34"/>
                    <a:pt x="40" y="34"/>
                  </a:cubicBezTo>
                  <a:cubicBezTo>
                    <a:pt x="44" y="35"/>
                    <a:pt x="44" y="35"/>
                    <a:pt x="44" y="35"/>
                  </a:cubicBezTo>
                  <a:cubicBezTo>
                    <a:pt x="45" y="35"/>
                    <a:pt x="45" y="35"/>
                    <a:pt x="46" y="34"/>
                  </a:cubicBezTo>
                  <a:cubicBezTo>
                    <a:pt x="48" y="25"/>
                    <a:pt x="48" y="25"/>
                    <a:pt x="48" y="25"/>
                  </a:cubicBezTo>
                  <a:cubicBezTo>
                    <a:pt x="48" y="24"/>
                    <a:pt x="47" y="24"/>
                    <a:pt x="47" y="23"/>
                  </a:cubicBezTo>
                  <a:cubicBezTo>
                    <a:pt x="43" y="22"/>
                    <a:pt x="43" y="22"/>
                    <a:pt x="43" y="22"/>
                  </a:cubicBezTo>
                  <a:cubicBezTo>
                    <a:pt x="42" y="22"/>
                    <a:pt x="41" y="22"/>
                    <a:pt x="41" y="21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0" y="17"/>
                    <a:pt x="40" y="16"/>
                    <a:pt x="40" y="15"/>
                  </a:cubicBezTo>
                  <a:cubicBezTo>
                    <a:pt x="43" y="12"/>
                    <a:pt x="43" y="12"/>
                    <a:pt x="43" y="12"/>
                  </a:cubicBezTo>
                  <a:cubicBezTo>
                    <a:pt x="44" y="11"/>
                    <a:pt x="44" y="11"/>
                    <a:pt x="43" y="10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6" y="3"/>
                    <a:pt x="35" y="3"/>
                    <a:pt x="35" y="4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1" y="8"/>
                    <a:pt x="30" y="8"/>
                    <a:pt x="30" y="8"/>
                  </a:cubicBezTo>
                  <a:cubicBezTo>
                    <a:pt x="29" y="7"/>
                    <a:pt x="27" y="7"/>
                    <a:pt x="27" y="7"/>
                  </a:cubicBezTo>
                  <a:cubicBezTo>
                    <a:pt x="26" y="7"/>
                    <a:pt x="24" y="6"/>
                    <a:pt x="24" y="5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2" y="0"/>
                    <a:pt x="21" y="0"/>
                  </a:cubicBezTo>
                  <a:lnTo>
                    <a:pt x="13" y="3"/>
                  </a:lnTo>
                  <a:close/>
                  <a:moveTo>
                    <a:pt x="35" y="21"/>
                  </a:moveTo>
                  <a:cubicBezTo>
                    <a:pt x="37" y="27"/>
                    <a:pt x="33" y="34"/>
                    <a:pt x="27" y="36"/>
                  </a:cubicBezTo>
                  <a:cubicBezTo>
                    <a:pt x="21" y="37"/>
                    <a:pt x="14" y="34"/>
                    <a:pt x="12" y="28"/>
                  </a:cubicBezTo>
                  <a:cubicBezTo>
                    <a:pt x="10" y="21"/>
                    <a:pt x="14" y="15"/>
                    <a:pt x="20" y="13"/>
                  </a:cubicBezTo>
                  <a:cubicBezTo>
                    <a:pt x="26" y="11"/>
                    <a:pt x="33" y="14"/>
                    <a:pt x="35" y="21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3" name="Freeform 9"/>
            <p:cNvSpPr>
              <a:spLocks noEditPoints="1"/>
            </p:cNvSpPr>
            <p:nvPr userDrawn="1"/>
          </p:nvSpPr>
          <p:spPr bwMode="auto">
            <a:xfrm>
              <a:off x="6093" y="1338"/>
              <a:ext cx="78" cy="75"/>
            </a:xfrm>
            <a:custGeom>
              <a:avLst/>
              <a:gdLst>
                <a:gd name="T0" fmla="*/ 31 w 33"/>
                <a:gd name="T1" fmla="*/ 12 h 32"/>
                <a:gd name="T2" fmla="*/ 21 w 33"/>
                <a:gd name="T3" fmla="*/ 30 h 32"/>
                <a:gd name="T4" fmla="*/ 3 w 33"/>
                <a:gd name="T5" fmla="*/ 20 h 32"/>
                <a:gd name="T6" fmla="*/ 12 w 33"/>
                <a:gd name="T7" fmla="*/ 2 h 32"/>
                <a:gd name="T8" fmla="*/ 31 w 33"/>
                <a:gd name="T9" fmla="*/ 12 h 32"/>
                <a:gd name="T10" fmla="*/ 7 w 33"/>
                <a:gd name="T11" fmla="*/ 19 h 32"/>
                <a:gd name="T12" fmla="*/ 20 w 33"/>
                <a:gd name="T13" fmla="*/ 26 h 32"/>
                <a:gd name="T14" fmla="*/ 26 w 33"/>
                <a:gd name="T15" fmla="*/ 13 h 32"/>
                <a:gd name="T16" fmla="*/ 14 w 33"/>
                <a:gd name="T17" fmla="*/ 6 h 32"/>
                <a:gd name="T18" fmla="*/ 7 w 33"/>
                <a:gd name="T19" fmla="*/ 19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3" h="32">
                  <a:moveTo>
                    <a:pt x="31" y="12"/>
                  </a:moveTo>
                  <a:cubicBezTo>
                    <a:pt x="33" y="20"/>
                    <a:pt x="28" y="28"/>
                    <a:pt x="21" y="30"/>
                  </a:cubicBezTo>
                  <a:cubicBezTo>
                    <a:pt x="13" y="32"/>
                    <a:pt x="5" y="28"/>
                    <a:pt x="3" y="20"/>
                  </a:cubicBezTo>
                  <a:cubicBezTo>
                    <a:pt x="0" y="13"/>
                    <a:pt x="5" y="5"/>
                    <a:pt x="12" y="2"/>
                  </a:cubicBezTo>
                  <a:cubicBezTo>
                    <a:pt x="20" y="0"/>
                    <a:pt x="28" y="4"/>
                    <a:pt x="31" y="12"/>
                  </a:cubicBezTo>
                  <a:moveTo>
                    <a:pt x="7" y="19"/>
                  </a:moveTo>
                  <a:cubicBezTo>
                    <a:pt x="8" y="25"/>
                    <a:pt x="14" y="28"/>
                    <a:pt x="20" y="26"/>
                  </a:cubicBezTo>
                  <a:cubicBezTo>
                    <a:pt x="25" y="24"/>
                    <a:pt x="28" y="19"/>
                    <a:pt x="26" y="13"/>
                  </a:cubicBezTo>
                  <a:cubicBezTo>
                    <a:pt x="25" y="8"/>
                    <a:pt x="19" y="5"/>
                    <a:pt x="14" y="6"/>
                  </a:cubicBezTo>
                  <a:cubicBezTo>
                    <a:pt x="8" y="8"/>
                    <a:pt x="5" y="14"/>
                    <a:pt x="7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17" name="Content Placeholder 2"/>
          <p:cNvSpPr>
            <a:spLocks noGrp="1"/>
          </p:cNvSpPr>
          <p:nvPr>
            <p:ph idx="18"/>
          </p:nvPr>
        </p:nvSpPr>
        <p:spPr>
          <a:xfrm>
            <a:off x="632012" y="3543138"/>
            <a:ext cx="3755571" cy="369794"/>
          </a:xfrm>
        </p:spPr>
        <p:txBody>
          <a:bodyPr anchor="ctr" anchorCtr="0"/>
          <a:lstStyle/>
          <a:p>
            <a:pPr lvl="0"/>
            <a:r>
              <a:rPr lang="en-US"/>
              <a:t>Edit Master text styles</a:t>
            </a: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50" y="3645224"/>
            <a:ext cx="168478" cy="168478"/>
          </a:xfrm>
          <a:prstGeom prst="rect">
            <a:avLst/>
          </a:prstGeom>
        </p:spPr>
      </p:pic>
      <p:sp>
        <p:nvSpPr>
          <p:cNvPr id="19" name="Content Placeholder 2"/>
          <p:cNvSpPr>
            <a:spLocks noGrp="1"/>
          </p:cNvSpPr>
          <p:nvPr>
            <p:ph idx="19"/>
          </p:nvPr>
        </p:nvSpPr>
        <p:spPr>
          <a:xfrm>
            <a:off x="632012" y="3979597"/>
            <a:ext cx="3755571" cy="369794"/>
          </a:xfrm>
        </p:spPr>
        <p:txBody>
          <a:bodyPr anchor="ctr" anchorCtr="0"/>
          <a:lstStyle/>
          <a:p>
            <a:pPr lvl="0"/>
            <a:r>
              <a:rPr lang="en-US"/>
              <a:t>Edit Master text styles</a:t>
            </a:r>
          </a:p>
        </p:txBody>
      </p:sp>
      <p:sp>
        <p:nvSpPr>
          <p:cNvPr id="24" name="Content Placeholder 2"/>
          <p:cNvSpPr>
            <a:spLocks noGrp="1"/>
          </p:cNvSpPr>
          <p:nvPr>
            <p:ph idx="20"/>
          </p:nvPr>
        </p:nvSpPr>
        <p:spPr>
          <a:xfrm>
            <a:off x="632012" y="4416056"/>
            <a:ext cx="3755571" cy="369794"/>
          </a:xfrm>
        </p:spPr>
        <p:txBody>
          <a:bodyPr anchor="ctr" anchorCtr="0"/>
          <a:lstStyle/>
          <a:p>
            <a:pPr lvl="0"/>
            <a:r>
              <a:rPr lang="en-US"/>
              <a:t>Edit Master text styles</a:t>
            </a:r>
          </a:p>
        </p:txBody>
      </p:sp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50" y="4083814"/>
            <a:ext cx="168478" cy="168478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50" y="4522405"/>
            <a:ext cx="168478" cy="168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677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0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10" presetClass="entr" presetSubtype="0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2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35" presetClass="path" presetSubtype="0" accel="40000" fill="hold" nodeType="withEffect" p14:presetBounceEnd="48000">
                                      <p:stCondLst>
                                        <p:cond delay="800"/>
                                      </p:stCondLst>
                                      <p:childTnLst>
                                        <p:animMotion origin="layout" path="M -0.08107 -1.7284E-6 L -3.61111E-6 -1.7284E-6 " pathEditMode="relative" rAng="0" ptsTypes="AA" p14:bounceEnd="48000">
                                          <p:cBhvr>
                                            <p:cTn id="18" dur="4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045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9" presetID="22" presetClass="entr" presetSubtype="1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1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2" fill="hold">
                          <p:stCondLst>
                            <p:cond delay="indefinite"/>
                          </p:stCondLst>
                          <p:childTnLst>
                            <p:par>
                              <p:cTn id="2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4" presetID="53" presetClass="entr" presetSubtype="1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6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8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1" dur="500"/>
                                            <p:tgtEl>
                                              <p:spTgt spid="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2" fill="hold">
                          <p:stCondLst>
                            <p:cond delay="indefinite"/>
                          </p:stCondLst>
                          <p:childTnLst>
                            <p:par>
                              <p:cTn id="3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4" presetID="53" presetClass="entr" presetSubtype="1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6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8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1" dur="500"/>
                                            <p:tgtEl>
                                              <p:spTgt spid="11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2" fill="hold">
                          <p:stCondLst>
                            <p:cond delay="indefinite"/>
                          </p:stCondLst>
                          <p:childTnLst>
                            <p:par>
                              <p:cTn id="4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4" presetID="53" presetClass="entr" presetSubtype="1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6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7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8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1" dur="500"/>
                                            <p:tgtEl>
                                              <p:spTgt spid="1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2" fill="hold">
                          <p:stCondLst>
                            <p:cond delay="indefinite"/>
                          </p:stCondLst>
                          <p:childTnLst>
                            <p:par>
                              <p:cTn id="5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4" presetID="53" presetClass="entr" presetSubtype="1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6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7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8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1" dur="500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2" fill="hold">
                          <p:stCondLst>
                            <p:cond delay="indefinite"/>
                          </p:stCondLst>
                          <p:childTnLst>
                            <p:par>
                              <p:cTn id="6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4" presetID="53" presetClass="entr" presetSubtype="1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6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7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8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1" dur="500"/>
                                            <p:tgtEl>
                                              <p:spTgt spid="19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2" fill="hold">
                          <p:stCondLst>
                            <p:cond delay="indefinite"/>
                          </p:stCondLst>
                          <p:childTnLst>
                            <p:par>
                              <p:cTn id="7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4" presetID="53" presetClass="entr" presetSubtype="1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6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7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8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1" dur="500"/>
                                            <p:tgtEl>
                                              <p:spTgt spid="2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8" grpId="0" animBg="1"/>
          <p:bldP spid="3" grpId="0" build="p">
            <p:tmplLst>
              <p:tmpl lvl="1">
                <p:tnLst>
                  <p:par>
                    <p:cTn presetID="10" presetClass="entr" presetSubtype="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3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500"/>
                            <p:tgtEl>
                              <p:spTgt spid="3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  <p:bldP spid="7" grpId="0"/>
          <p:bldP spid="10" grpId="0">
            <p:tmplLst>
              <p:tmpl>
                <p:tnLst>
                  <p:par>
                    <p:cTn presetID="10" presetClass="entr" presetSubtype="0" fill="hold" nodeType="withEffect">
                      <p:stCondLst>
                        <p:cond delay="50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500"/>
                            <p:tgtEl>
                              <p:spTgt spid="10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  <p:bldP spid="11" grpId="0" build="p">
            <p:tmplLst>
              <p:tmpl lvl="1">
                <p:tnLst>
                  <p:par>
                    <p:cTn presetID="10" presetClass="entr" presetSubtype="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500"/>
                            <p:tgtEl>
                              <p:spTgt spid="11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  <p:bldP spid="12" grpId="0" build="p">
            <p:tmplLst>
              <p:tmpl lvl="1">
                <p:tnLst>
                  <p:par>
                    <p:cTn presetID="10" presetClass="entr" presetSubtype="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2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500"/>
                            <p:tgtEl>
                              <p:spTgt spid="12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  <p:bldP spid="17" grpId="0" build="p">
            <p:tmplLst>
              <p:tmpl lvl="1">
                <p:tnLst>
                  <p:par>
                    <p:cTn presetID="10" presetClass="entr" presetSubtype="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500"/>
                            <p:tgtEl>
                              <p:spTgt spid="17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  <p:bldP spid="19" grpId="0" build="p">
            <p:tmplLst>
              <p:tmpl lvl="1">
                <p:tnLst>
                  <p:par>
                    <p:cTn presetID="10" presetClass="entr" presetSubtype="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9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500"/>
                            <p:tgtEl>
                              <p:spTgt spid="19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  <p:bldP spid="24" grpId="0" build="p">
            <p:tmplLst>
              <p:tmpl lvl="1">
                <p:tnLst>
                  <p:par>
                    <p:cTn presetID="10" presetClass="entr" presetSubtype="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4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500"/>
                            <p:tgtEl>
                              <p:spTgt spid="24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0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10" presetClass="entr" presetSubtype="0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2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35" presetClass="path" presetSubtype="0" accel="40000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Motion origin="layout" path="M -0.08107 -1.7284E-6 L -3.61111E-6 -1.7284E-6 " pathEditMode="relative" rAng="0" ptsTypes="AA">
                                          <p:cBhvr>
                                            <p:cTn id="18" dur="4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045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9" presetID="22" presetClass="entr" presetSubtype="1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1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2" fill="hold">
                          <p:stCondLst>
                            <p:cond delay="indefinite"/>
                          </p:stCondLst>
                          <p:childTnLst>
                            <p:par>
                              <p:cTn id="2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4" presetID="53" presetClass="entr" presetSubtype="1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6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8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1" dur="500"/>
                                            <p:tgtEl>
                                              <p:spTgt spid="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2" fill="hold">
                          <p:stCondLst>
                            <p:cond delay="indefinite"/>
                          </p:stCondLst>
                          <p:childTnLst>
                            <p:par>
                              <p:cTn id="3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4" presetID="53" presetClass="entr" presetSubtype="1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6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8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1" dur="500"/>
                                            <p:tgtEl>
                                              <p:spTgt spid="11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2" fill="hold">
                          <p:stCondLst>
                            <p:cond delay="indefinite"/>
                          </p:stCondLst>
                          <p:childTnLst>
                            <p:par>
                              <p:cTn id="4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4" presetID="53" presetClass="entr" presetSubtype="1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6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7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8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1" dur="500"/>
                                            <p:tgtEl>
                                              <p:spTgt spid="1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2" fill="hold">
                          <p:stCondLst>
                            <p:cond delay="indefinite"/>
                          </p:stCondLst>
                          <p:childTnLst>
                            <p:par>
                              <p:cTn id="5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4" presetID="53" presetClass="entr" presetSubtype="1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6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7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8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1" dur="500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2" fill="hold">
                          <p:stCondLst>
                            <p:cond delay="indefinite"/>
                          </p:stCondLst>
                          <p:childTnLst>
                            <p:par>
                              <p:cTn id="6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4" presetID="53" presetClass="entr" presetSubtype="1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6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7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8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1" dur="500"/>
                                            <p:tgtEl>
                                              <p:spTgt spid="19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2" fill="hold">
                          <p:stCondLst>
                            <p:cond delay="indefinite"/>
                          </p:stCondLst>
                          <p:childTnLst>
                            <p:par>
                              <p:cTn id="7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4" presetID="53" presetClass="entr" presetSubtype="1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6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7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8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1" dur="500"/>
                                            <p:tgtEl>
                                              <p:spTgt spid="2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8" grpId="0" animBg="1"/>
          <p:bldP spid="3" grpId="0" build="p">
            <p:tmplLst>
              <p:tmpl lvl="1">
                <p:tnLst>
                  <p:par>
                    <p:cTn presetID="10" presetClass="entr" presetSubtype="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3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500"/>
                            <p:tgtEl>
                              <p:spTgt spid="3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  <p:bldP spid="7" grpId="0"/>
          <p:bldP spid="10" grpId="0">
            <p:tmplLst>
              <p:tmpl>
                <p:tnLst>
                  <p:par>
                    <p:cTn presetID="10" presetClass="entr" presetSubtype="0" fill="hold" nodeType="withEffect">
                      <p:stCondLst>
                        <p:cond delay="50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500"/>
                            <p:tgtEl>
                              <p:spTgt spid="10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  <p:bldP spid="11" grpId="0" build="p">
            <p:tmplLst>
              <p:tmpl lvl="1">
                <p:tnLst>
                  <p:par>
                    <p:cTn presetID="10" presetClass="entr" presetSubtype="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500"/>
                            <p:tgtEl>
                              <p:spTgt spid="11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  <p:bldP spid="12" grpId="0" build="p">
            <p:tmplLst>
              <p:tmpl lvl="1">
                <p:tnLst>
                  <p:par>
                    <p:cTn presetID="10" presetClass="entr" presetSubtype="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2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500"/>
                            <p:tgtEl>
                              <p:spTgt spid="12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  <p:bldP spid="17" grpId="0" build="p">
            <p:tmplLst>
              <p:tmpl lvl="1">
                <p:tnLst>
                  <p:par>
                    <p:cTn presetID="10" presetClass="entr" presetSubtype="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500"/>
                            <p:tgtEl>
                              <p:spTgt spid="17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  <p:bldP spid="19" grpId="0" build="p">
            <p:tmplLst>
              <p:tmpl lvl="1">
                <p:tnLst>
                  <p:par>
                    <p:cTn presetID="10" presetClass="entr" presetSubtype="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9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500"/>
                            <p:tgtEl>
                              <p:spTgt spid="19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  <p:bldP spid="24" grpId="0" build="p">
            <p:tmplLst>
              <p:tmpl lvl="1">
                <p:tnLst>
                  <p:par>
                    <p:cTn presetID="10" presetClass="entr" presetSubtype="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4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500"/>
                            <p:tgtEl>
                              <p:spTgt spid="24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</p:bldLst>
      </p:timing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Info 6 Lines - Dark Magenta - Dark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200025" y="195264"/>
            <a:ext cx="4368800" cy="178164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200025" y="2067694"/>
            <a:ext cx="4368800" cy="288054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 userDrawn="1">
            <p:ph idx="1"/>
          </p:nvPr>
        </p:nvSpPr>
        <p:spPr>
          <a:xfrm>
            <a:off x="632012" y="2233761"/>
            <a:ext cx="3755571" cy="369794"/>
          </a:xfrm>
        </p:spPr>
        <p:txBody>
          <a:bodyPr anchor="ctr" anchorCtr="0"/>
          <a:lstStyle/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Picture Placeholder 23"/>
          <p:cNvSpPr>
            <a:spLocks noGrp="1"/>
          </p:cNvSpPr>
          <p:nvPr userDrawn="1">
            <p:ph type="pic" sz="quarter" idx="14"/>
          </p:nvPr>
        </p:nvSpPr>
        <p:spPr>
          <a:xfrm>
            <a:off x="4653976" y="195264"/>
            <a:ext cx="4288889" cy="449562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10" name="Text Placeholder 9"/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400049" y="195263"/>
            <a:ext cx="4168775" cy="1728415"/>
          </a:xfrm>
        </p:spPr>
        <p:txBody>
          <a:bodyPr anchor="t" anchorCtr="0">
            <a:noAutofit/>
          </a:bodyPr>
          <a:lstStyle>
            <a:lvl1pPr marL="0" indent="0">
              <a:buNone/>
              <a:defRPr sz="5400" cap="all" baseline="0">
                <a:latin typeface="+mj-lt"/>
              </a:defRPr>
            </a:lvl1pPr>
          </a:lstStyle>
          <a:p>
            <a:pPr lvl="0"/>
            <a:r>
              <a:rPr lang="en-US" dirty="0"/>
              <a:t>Insert name</a:t>
            </a:r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50" y="2329454"/>
            <a:ext cx="168478" cy="168478"/>
          </a:xfrm>
          <a:prstGeom prst="rect">
            <a:avLst/>
          </a:prstGeom>
        </p:spPr>
      </p:pic>
      <p:sp>
        <p:nvSpPr>
          <p:cNvPr id="11" name="Content Placeholder 2"/>
          <p:cNvSpPr>
            <a:spLocks noGrp="1"/>
          </p:cNvSpPr>
          <p:nvPr>
            <p:ph idx="16"/>
          </p:nvPr>
        </p:nvSpPr>
        <p:spPr>
          <a:xfrm>
            <a:off x="632012" y="2670220"/>
            <a:ext cx="3755571" cy="369794"/>
          </a:xfrm>
        </p:spPr>
        <p:txBody>
          <a:bodyPr anchor="ctr" anchorCtr="0"/>
          <a:lstStyle/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7"/>
          </p:nvPr>
        </p:nvSpPr>
        <p:spPr>
          <a:xfrm>
            <a:off x="632012" y="3106679"/>
            <a:ext cx="3755571" cy="369794"/>
          </a:xfrm>
        </p:spPr>
        <p:txBody>
          <a:bodyPr anchor="ctr" anchorCtr="0"/>
          <a:lstStyle/>
          <a:p>
            <a:pPr lvl="0"/>
            <a:r>
              <a:rPr lang="en-US"/>
              <a:t>Edit Master text styles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50" y="2768044"/>
            <a:ext cx="168478" cy="16847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50" y="3206634"/>
            <a:ext cx="168478" cy="168478"/>
          </a:xfrm>
          <a:prstGeom prst="rect">
            <a:avLst/>
          </a:prstGeom>
        </p:spPr>
      </p:pic>
      <p:grpSp>
        <p:nvGrpSpPr>
          <p:cNvPr id="6" name="Group 5"/>
          <p:cNvGrpSpPr>
            <a:grpSpLocks noChangeAspect="1"/>
          </p:cNvGrpSpPr>
          <p:nvPr userDrawn="1"/>
        </p:nvGrpSpPr>
        <p:grpSpPr bwMode="auto">
          <a:xfrm>
            <a:off x="3642227" y="1622739"/>
            <a:ext cx="875082" cy="769468"/>
            <a:chOff x="6077" y="1319"/>
            <a:chExt cx="290" cy="255"/>
          </a:xfrm>
        </p:grpSpPr>
        <p:sp>
          <p:nvSpPr>
            <p:cNvPr id="20" name="Freeform 6"/>
            <p:cNvSpPr>
              <a:spLocks noEditPoints="1"/>
            </p:cNvSpPr>
            <p:nvPr userDrawn="1"/>
          </p:nvSpPr>
          <p:spPr bwMode="auto">
            <a:xfrm>
              <a:off x="6176" y="1383"/>
              <a:ext cx="191" cy="191"/>
            </a:xfrm>
            <a:custGeom>
              <a:avLst/>
              <a:gdLst>
                <a:gd name="T0" fmla="*/ 21 w 81"/>
                <a:gd name="T1" fmla="*/ 4 h 81"/>
                <a:gd name="T2" fmla="*/ 20 w 81"/>
                <a:gd name="T3" fmla="*/ 7 h 81"/>
                <a:gd name="T4" fmla="*/ 22 w 81"/>
                <a:gd name="T5" fmla="*/ 14 h 81"/>
                <a:gd name="T6" fmla="*/ 21 w 81"/>
                <a:gd name="T7" fmla="*/ 18 h 81"/>
                <a:gd name="T8" fmla="*/ 17 w 81"/>
                <a:gd name="T9" fmla="*/ 22 h 81"/>
                <a:gd name="T10" fmla="*/ 13 w 81"/>
                <a:gd name="T11" fmla="*/ 24 h 81"/>
                <a:gd name="T12" fmla="*/ 6 w 81"/>
                <a:gd name="T13" fmla="*/ 22 h 81"/>
                <a:gd name="T14" fmla="*/ 3 w 81"/>
                <a:gd name="T15" fmla="*/ 24 h 81"/>
                <a:gd name="T16" fmla="*/ 0 w 81"/>
                <a:gd name="T17" fmla="*/ 39 h 81"/>
                <a:gd name="T18" fmla="*/ 1 w 81"/>
                <a:gd name="T19" fmla="*/ 41 h 81"/>
                <a:gd name="T20" fmla="*/ 9 w 81"/>
                <a:gd name="T21" fmla="*/ 43 h 81"/>
                <a:gd name="T22" fmla="*/ 11 w 81"/>
                <a:gd name="T23" fmla="*/ 46 h 81"/>
                <a:gd name="T24" fmla="*/ 13 w 81"/>
                <a:gd name="T25" fmla="*/ 52 h 81"/>
                <a:gd name="T26" fmla="*/ 12 w 81"/>
                <a:gd name="T27" fmla="*/ 56 h 81"/>
                <a:gd name="T28" fmla="*/ 7 w 81"/>
                <a:gd name="T29" fmla="*/ 61 h 81"/>
                <a:gd name="T30" fmla="*/ 7 w 81"/>
                <a:gd name="T31" fmla="*/ 64 h 81"/>
                <a:gd name="T32" fmla="*/ 19 w 81"/>
                <a:gd name="T33" fmla="*/ 75 h 81"/>
                <a:gd name="T34" fmla="*/ 22 w 81"/>
                <a:gd name="T35" fmla="*/ 74 h 81"/>
                <a:gd name="T36" fmla="*/ 27 w 81"/>
                <a:gd name="T37" fmla="*/ 69 h 81"/>
                <a:gd name="T38" fmla="*/ 30 w 81"/>
                <a:gd name="T39" fmla="*/ 68 h 81"/>
                <a:gd name="T40" fmla="*/ 35 w 81"/>
                <a:gd name="T41" fmla="*/ 70 h 81"/>
                <a:gd name="T42" fmla="*/ 40 w 81"/>
                <a:gd name="T43" fmla="*/ 72 h 81"/>
                <a:gd name="T44" fmla="*/ 42 w 81"/>
                <a:gd name="T45" fmla="*/ 79 h 81"/>
                <a:gd name="T46" fmla="*/ 44 w 81"/>
                <a:gd name="T47" fmla="*/ 81 h 81"/>
                <a:gd name="T48" fmla="*/ 59 w 81"/>
                <a:gd name="T49" fmla="*/ 76 h 81"/>
                <a:gd name="T50" fmla="*/ 61 w 81"/>
                <a:gd name="T51" fmla="*/ 73 h 81"/>
                <a:gd name="T52" fmla="*/ 59 w 81"/>
                <a:gd name="T53" fmla="*/ 66 h 81"/>
                <a:gd name="T54" fmla="*/ 60 w 81"/>
                <a:gd name="T55" fmla="*/ 63 h 81"/>
                <a:gd name="T56" fmla="*/ 64 w 81"/>
                <a:gd name="T57" fmla="*/ 58 h 81"/>
                <a:gd name="T58" fmla="*/ 68 w 81"/>
                <a:gd name="T59" fmla="*/ 57 h 81"/>
                <a:gd name="T60" fmla="*/ 75 w 81"/>
                <a:gd name="T61" fmla="*/ 58 h 81"/>
                <a:gd name="T62" fmla="*/ 77 w 81"/>
                <a:gd name="T63" fmla="*/ 57 h 81"/>
                <a:gd name="T64" fmla="*/ 81 w 81"/>
                <a:gd name="T65" fmla="*/ 42 h 81"/>
                <a:gd name="T66" fmla="*/ 79 w 81"/>
                <a:gd name="T67" fmla="*/ 39 h 81"/>
                <a:gd name="T68" fmla="*/ 72 w 81"/>
                <a:gd name="T69" fmla="*/ 37 h 81"/>
                <a:gd name="T70" fmla="*/ 69 w 81"/>
                <a:gd name="T71" fmla="*/ 35 h 81"/>
                <a:gd name="T72" fmla="*/ 68 w 81"/>
                <a:gd name="T73" fmla="*/ 29 h 81"/>
                <a:gd name="T74" fmla="*/ 68 w 81"/>
                <a:gd name="T75" fmla="*/ 25 h 81"/>
                <a:gd name="T76" fmla="*/ 73 w 81"/>
                <a:gd name="T77" fmla="*/ 20 h 81"/>
                <a:gd name="T78" fmla="*/ 73 w 81"/>
                <a:gd name="T79" fmla="*/ 16 h 81"/>
                <a:gd name="T80" fmla="*/ 62 w 81"/>
                <a:gd name="T81" fmla="*/ 6 h 81"/>
                <a:gd name="T82" fmla="*/ 59 w 81"/>
                <a:gd name="T83" fmla="*/ 6 h 81"/>
                <a:gd name="T84" fmla="*/ 54 w 81"/>
                <a:gd name="T85" fmla="*/ 11 h 81"/>
                <a:gd name="T86" fmla="*/ 51 w 81"/>
                <a:gd name="T87" fmla="*/ 12 h 81"/>
                <a:gd name="T88" fmla="*/ 45 w 81"/>
                <a:gd name="T89" fmla="*/ 11 h 81"/>
                <a:gd name="T90" fmla="*/ 41 w 81"/>
                <a:gd name="T91" fmla="*/ 8 h 81"/>
                <a:gd name="T92" fmla="*/ 39 w 81"/>
                <a:gd name="T93" fmla="*/ 1 h 81"/>
                <a:gd name="T94" fmla="*/ 36 w 81"/>
                <a:gd name="T95" fmla="*/ 0 h 81"/>
                <a:gd name="T96" fmla="*/ 21 w 81"/>
                <a:gd name="T97" fmla="*/ 4 h 81"/>
                <a:gd name="T98" fmla="*/ 59 w 81"/>
                <a:gd name="T99" fmla="*/ 34 h 81"/>
                <a:gd name="T100" fmla="*/ 46 w 81"/>
                <a:gd name="T101" fmla="*/ 60 h 81"/>
                <a:gd name="T102" fmla="*/ 20 w 81"/>
                <a:gd name="T103" fmla="*/ 46 h 81"/>
                <a:gd name="T104" fmla="*/ 34 w 81"/>
                <a:gd name="T105" fmla="*/ 21 h 81"/>
                <a:gd name="T106" fmla="*/ 59 w 81"/>
                <a:gd name="T107" fmla="*/ 34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81" h="81">
                  <a:moveTo>
                    <a:pt x="21" y="4"/>
                  </a:moveTo>
                  <a:cubicBezTo>
                    <a:pt x="20" y="5"/>
                    <a:pt x="20" y="6"/>
                    <a:pt x="20" y="7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22" y="15"/>
                    <a:pt x="22" y="17"/>
                    <a:pt x="21" y="18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6" y="23"/>
                    <a:pt x="14" y="24"/>
                    <a:pt x="13" y="24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5" y="22"/>
                    <a:pt x="4" y="22"/>
                    <a:pt x="3" y="24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0"/>
                    <a:pt x="0" y="41"/>
                    <a:pt x="1" y="41"/>
                  </a:cubicBezTo>
                  <a:cubicBezTo>
                    <a:pt x="9" y="43"/>
                    <a:pt x="9" y="43"/>
                    <a:pt x="9" y="43"/>
                  </a:cubicBezTo>
                  <a:cubicBezTo>
                    <a:pt x="10" y="43"/>
                    <a:pt x="11" y="44"/>
                    <a:pt x="11" y="46"/>
                  </a:cubicBezTo>
                  <a:cubicBezTo>
                    <a:pt x="13" y="52"/>
                    <a:pt x="13" y="52"/>
                    <a:pt x="13" y="52"/>
                  </a:cubicBezTo>
                  <a:cubicBezTo>
                    <a:pt x="13" y="53"/>
                    <a:pt x="13" y="55"/>
                    <a:pt x="12" y="56"/>
                  </a:cubicBezTo>
                  <a:cubicBezTo>
                    <a:pt x="7" y="61"/>
                    <a:pt x="7" y="61"/>
                    <a:pt x="7" y="61"/>
                  </a:cubicBezTo>
                  <a:cubicBezTo>
                    <a:pt x="7" y="62"/>
                    <a:pt x="7" y="63"/>
                    <a:pt x="7" y="64"/>
                  </a:cubicBezTo>
                  <a:cubicBezTo>
                    <a:pt x="19" y="75"/>
                    <a:pt x="19" y="75"/>
                    <a:pt x="19" y="75"/>
                  </a:cubicBezTo>
                  <a:cubicBezTo>
                    <a:pt x="20" y="75"/>
                    <a:pt x="21" y="75"/>
                    <a:pt x="22" y="74"/>
                  </a:cubicBezTo>
                  <a:cubicBezTo>
                    <a:pt x="27" y="69"/>
                    <a:pt x="27" y="69"/>
                    <a:pt x="27" y="69"/>
                  </a:cubicBezTo>
                  <a:cubicBezTo>
                    <a:pt x="28" y="68"/>
                    <a:pt x="29" y="68"/>
                    <a:pt x="30" y="68"/>
                  </a:cubicBezTo>
                  <a:cubicBezTo>
                    <a:pt x="31" y="69"/>
                    <a:pt x="34" y="69"/>
                    <a:pt x="35" y="70"/>
                  </a:cubicBezTo>
                  <a:cubicBezTo>
                    <a:pt x="36" y="70"/>
                    <a:pt x="39" y="71"/>
                    <a:pt x="40" y="72"/>
                  </a:cubicBezTo>
                  <a:cubicBezTo>
                    <a:pt x="42" y="79"/>
                    <a:pt x="42" y="79"/>
                    <a:pt x="42" y="79"/>
                  </a:cubicBezTo>
                  <a:cubicBezTo>
                    <a:pt x="42" y="80"/>
                    <a:pt x="43" y="81"/>
                    <a:pt x="44" y="81"/>
                  </a:cubicBezTo>
                  <a:cubicBezTo>
                    <a:pt x="59" y="76"/>
                    <a:pt x="59" y="76"/>
                    <a:pt x="59" y="76"/>
                  </a:cubicBezTo>
                  <a:cubicBezTo>
                    <a:pt x="60" y="76"/>
                    <a:pt x="61" y="74"/>
                    <a:pt x="61" y="73"/>
                  </a:cubicBezTo>
                  <a:cubicBezTo>
                    <a:pt x="59" y="66"/>
                    <a:pt x="59" y="66"/>
                    <a:pt x="59" y="66"/>
                  </a:cubicBezTo>
                  <a:cubicBezTo>
                    <a:pt x="58" y="65"/>
                    <a:pt x="59" y="64"/>
                    <a:pt x="60" y="63"/>
                  </a:cubicBezTo>
                  <a:cubicBezTo>
                    <a:pt x="64" y="58"/>
                    <a:pt x="64" y="58"/>
                    <a:pt x="64" y="58"/>
                  </a:cubicBezTo>
                  <a:cubicBezTo>
                    <a:pt x="65" y="57"/>
                    <a:pt x="66" y="56"/>
                    <a:pt x="68" y="57"/>
                  </a:cubicBezTo>
                  <a:cubicBezTo>
                    <a:pt x="75" y="58"/>
                    <a:pt x="75" y="58"/>
                    <a:pt x="75" y="58"/>
                  </a:cubicBezTo>
                  <a:cubicBezTo>
                    <a:pt x="76" y="59"/>
                    <a:pt x="77" y="58"/>
                    <a:pt x="77" y="57"/>
                  </a:cubicBezTo>
                  <a:cubicBezTo>
                    <a:pt x="81" y="42"/>
                    <a:pt x="81" y="42"/>
                    <a:pt x="81" y="42"/>
                  </a:cubicBezTo>
                  <a:cubicBezTo>
                    <a:pt x="81" y="40"/>
                    <a:pt x="80" y="39"/>
                    <a:pt x="79" y="39"/>
                  </a:cubicBezTo>
                  <a:cubicBezTo>
                    <a:pt x="72" y="37"/>
                    <a:pt x="72" y="37"/>
                    <a:pt x="72" y="37"/>
                  </a:cubicBezTo>
                  <a:cubicBezTo>
                    <a:pt x="71" y="37"/>
                    <a:pt x="70" y="36"/>
                    <a:pt x="69" y="35"/>
                  </a:cubicBezTo>
                  <a:cubicBezTo>
                    <a:pt x="68" y="29"/>
                    <a:pt x="68" y="29"/>
                    <a:pt x="68" y="29"/>
                  </a:cubicBezTo>
                  <a:cubicBezTo>
                    <a:pt x="67" y="27"/>
                    <a:pt x="67" y="26"/>
                    <a:pt x="68" y="25"/>
                  </a:cubicBezTo>
                  <a:cubicBezTo>
                    <a:pt x="73" y="20"/>
                    <a:pt x="73" y="20"/>
                    <a:pt x="73" y="20"/>
                  </a:cubicBezTo>
                  <a:cubicBezTo>
                    <a:pt x="74" y="19"/>
                    <a:pt x="74" y="17"/>
                    <a:pt x="73" y="16"/>
                  </a:cubicBezTo>
                  <a:cubicBezTo>
                    <a:pt x="62" y="6"/>
                    <a:pt x="62" y="6"/>
                    <a:pt x="62" y="6"/>
                  </a:cubicBezTo>
                  <a:cubicBezTo>
                    <a:pt x="61" y="5"/>
                    <a:pt x="60" y="5"/>
                    <a:pt x="59" y="6"/>
                  </a:cubicBezTo>
                  <a:cubicBezTo>
                    <a:pt x="54" y="11"/>
                    <a:pt x="54" y="11"/>
                    <a:pt x="54" y="11"/>
                  </a:cubicBezTo>
                  <a:cubicBezTo>
                    <a:pt x="53" y="12"/>
                    <a:pt x="51" y="13"/>
                    <a:pt x="51" y="12"/>
                  </a:cubicBezTo>
                  <a:cubicBezTo>
                    <a:pt x="50" y="12"/>
                    <a:pt x="46" y="11"/>
                    <a:pt x="45" y="11"/>
                  </a:cubicBezTo>
                  <a:cubicBezTo>
                    <a:pt x="44" y="11"/>
                    <a:pt x="41" y="9"/>
                    <a:pt x="41" y="8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39" y="0"/>
                    <a:pt x="37" y="0"/>
                    <a:pt x="36" y="0"/>
                  </a:cubicBezTo>
                  <a:lnTo>
                    <a:pt x="21" y="4"/>
                  </a:lnTo>
                  <a:close/>
                  <a:moveTo>
                    <a:pt x="59" y="34"/>
                  </a:moveTo>
                  <a:cubicBezTo>
                    <a:pt x="63" y="45"/>
                    <a:pt x="56" y="56"/>
                    <a:pt x="46" y="60"/>
                  </a:cubicBezTo>
                  <a:cubicBezTo>
                    <a:pt x="35" y="63"/>
                    <a:pt x="24" y="57"/>
                    <a:pt x="20" y="46"/>
                  </a:cubicBezTo>
                  <a:cubicBezTo>
                    <a:pt x="17" y="35"/>
                    <a:pt x="23" y="24"/>
                    <a:pt x="34" y="21"/>
                  </a:cubicBezTo>
                  <a:cubicBezTo>
                    <a:pt x="45" y="18"/>
                    <a:pt x="56" y="24"/>
                    <a:pt x="59" y="3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1" name="Freeform 7"/>
            <p:cNvSpPr>
              <a:spLocks noEditPoints="1"/>
            </p:cNvSpPr>
            <p:nvPr userDrawn="1"/>
          </p:nvSpPr>
          <p:spPr bwMode="auto">
            <a:xfrm>
              <a:off x="6211" y="1418"/>
              <a:ext cx="118" cy="118"/>
            </a:xfrm>
            <a:custGeom>
              <a:avLst/>
              <a:gdLst>
                <a:gd name="T0" fmla="*/ 46 w 50"/>
                <a:gd name="T1" fmla="*/ 19 h 50"/>
                <a:gd name="T2" fmla="*/ 31 w 50"/>
                <a:gd name="T3" fmla="*/ 47 h 50"/>
                <a:gd name="T4" fmla="*/ 3 w 50"/>
                <a:gd name="T5" fmla="*/ 32 h 50"/>
                <a:gd name="T6" fmla="*/ 18 w 50"/>
                <a:gd name="T7" fmla="*/ 4 h 50"/>
                <a:gd name="T8" fmla="*/ 46 w 50"/>
                <a:gd name="T9" fmla="*/ 19 h 50"/>
                <a:gd name="T10" fmla="*/ 10 w 50"/>
                <a:gd name="T11" fmla="*/ 30 h 50"/>
                <a:gd name="T12" fmla="*/ 29 w 50"/>
                <a:gd name="T13" fmla="*/ 41 h 50"/>
                <a:gd name="T14" fmla="*/ 40 w 50"/>
                <a:gd name="T15" fmla="*/ 21 h 50"/>
                <a:gd name="T16" fmla="*/ 20 w 50"/>
                <a:gd name="T17" fmla="*/ 10 h 50"/>
                <a:gd name="T18" fmla="*/ 10 w 50"/>
                <a:gd name="T19" fmla="*/ 3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0" h="50">
                  <a:moveTo>
                    <a:pt x="46" y="19"/>
                  </a:moveTo>
                  <a:cubicBezTo>
                    <a:pt x="50" y="31"/>
                    <a:pt x="43" y="43"/>
                    <a:pt x="31" y="47"/>
                  </a:cubicBezTo>
                  <a:cubicBezTo>
                    <a:pt x="20" y="50"/>
                    <a:pt x="7" y="44"/>
                    <a:pt x="3" y="32"/>
                  </a:cubicBezTo>
                  <a:cubicBezTo>
                    <a:pt x="0" y="20"/>
                    <a:pt x="7" y="7"/>
                    <a:pt x="18" y="4"/>
                  </a:cubicBezTo>
                  <a:cubicBezTo>
                    <a:pt x="30" y="0"/>
                    <a:pt x="43" y="7"/>
                    <a:pt x="46" y="19"/>
                  </a:cubicBezTo>
                  <a:moveTo>
                    <a:pt x="10" y="30"/>
                  </a:moveTo>
                  <a:cubicBezTo>
                    <a:pt x="12" y="38"/>
                    <a:pt x="21" y="43"/>
                    <a:pt x="29" y="41"/>
                  </a:cubicBezTo>
                  <a:cubicBezTo>
                    <a:pt x="38" y="38"/>
                    <a:pt x="43" y="29"/>
                    <a:pt x="40" y="21"/>
                  </a:cubicBezTo>
                  <a:cubicBezTo>
                    <a:pt x="38" y="12"/>
                    <a:pt x="29" y="8"/>
                    <a:pt x="20" y="10"/>
                  </a:cubicBezTo>
                  <a:cubicBezTo>
                    <a:pt x="12" y="13"/>
                    <a:pt x="7" y="21"/>
                    <a:pt x="10" y="30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2" name="Freeform 8"/>
            <p:cNvSpPr>
              <a:spLocks noEditPoints="1"/>
            </p:cNvSpPr>
            <p:nvPr userDrawn="1"/>
          </p:nvSpPr>
          <p:spPr bwMode="auto">
            <a:xfrm>
              <a:off x="6077" y="1319"/>
              <a:ext cx="113" cy="113"/>
            </a:xfrm>
            <a:custGeom>
              <a:avLst/>
              <a:gdLst>
                <a:gd name="T0" fmla="*/ 13 w 48"/>
                <a:gd name="T1" fmla="*/ 3 h 48"/>
                <a:gd name="T2" fmla="*/ 12 w 48"/>
                <a:gd name="T3" fmla="*/ 5 h 48"/>
                <a:gd name="T4" fmla="*/ 13 w 48"/>
                <a:gd name="T5" fmla="*/ 9 h 48"/>
                <a:gd name="T6" fmla="*/ 12 w 48"/>
                <a:gd name="T7" fmla="*/ 11 h 48"/>
                <a:gd name="T8" fmla="*/ 10 w 48"/>
                <a:gd name="T9" fmla="*/ 14 h 48"/>
                <a:gd name="T10" fmla="*/ 8 w 48"/>
                <a:gd name="T11" fmla="*/ 14 h 48"/>
                <a:gd name="T12" fmla="*/ 4 w 48"/>
                <a:gd name="T13" fmla="*/ 13 h 48"/>
                <a:gd name="T14" fmla="*/ 2 w 48"/>
                <a:gd name="T15" fmla="*/ 14 h 48"/>
                <a:gd name="T16" fmla="*/ 0 w 48"/>
                <a:gd name="T17" fmla="*/ 23 h 48"/>
                <a:gd name="T18" fmla="*/ 1 w 48"/>
                <a:gd name="T19" fmla="*/ 25 h 48"/>
                <a:gd name="T20" fmla="*/ 5 w 48"/>
                <a:gd name="T21" fmla="*/ 26 h 48"/>
                <a:gd name="T22" fmla="*/ 7 w 48"/>
                <a:gd name="T23" fmla="*/ 27 h 48"/>
                <a:gd name="T24" fmla="*/ 8 w 48"/>
                <a:gd name="T25" fmla="*/ 31 h 48"/>
                <a:gd name="T26" fmla="*/ 7 w 48"/>
                <a:gd name="T27" fmla="*/ 33 h 48"/>
                <a:gd name="T28" fmla="*/ 4 w 48"/>
                <a:gd name="T29" fmla="*/ 36 h 48"/>
                <a:gd name="T30" fmla="*/ 5 w 48"/>
                <a:gd name="T31" fmla="*/ 38 h 48"/>
                <a:gd name="T32" fmla="*/ 11 w 48"/>
                <a:gd name="T33" fmla="*/ 44 h 48"/>
                <a:gd name="T34" fmla="*/ 13 w 48"/>
                <a:gd name="T35" fmla="*/ 44 h 48"/>
                <a:gd name="T36" fmla="*/ 16 w 48"/>
                <a:gd name="T37" fmla="*/ 41 h 48"/>
                <a:gd name="T38" fmla="*/ 18 w 48"/>
                <a:gd name="T39" fmla="*/ 41 h 48"/>
                <a:gd name="T40" fmla="*/ 21 w 48"/>
                <a:gd name="T41" fmla="*/ 41 h 48"/>
                <a:gd name="T42" fmla="*/ 23 w 48"/>
                <a:gd name="T43" fmla="*/ 43 h 48"/>
                <a:gd name="T44" fmla="*/ 25 w 48"/>
                <a:gd name="T45" fmla="*/ 47 h 48"/>
                <a:gd name="T46" fmla="*/ 26 w 48"/>
                <a:gd name="T47" fmla="*/ 48 h 48"/>
                <a:gd name="T48" fmla="*/ 35 w 48"/>
                <a:gd name="T49" fmla="*/ 45 h 48"/>
                <a:gd name="T50" fmla="*/ 36 w 48"/>
                <a:gd name="T51" fmla="*/ 44 h 48"/>
                <a:gd name="T52" fmla="*/ 35 w 48"/>
                <a:gd name="T53" fmla="*/ 39 h 48"/>
                <a:gd name="T54" fmla="*/ 35 w 48"/>
                <a:gd name="T55" fmla="*/ 37 h 48"/>
                <a:gd name="T56" fmla="*/ 38 w 48"/>
                <a:gd name="T57" fmla="*/ 35 h 48"/>
                <a:gd name="T58" fmla="*/ 40 w 48"/>
                <a:gd name="T59" fmla="*/ 34 h 48"/>
                <a:gd name="T60" fmla="*/ 44 w 48"/>
                <a:gd name="T61" fmla="*/ 35 h 48"/>
                <a:gd name="T62" fmla="*/ 46 w 48"/>
                <a:gd name="T63" fmla="*/ 34 h 48"/>
                <a:gd name="T64" fmla="*/ 48 w 48"/>
                <a:gd name="T65" fmla="*/ 25 h 48"/>
                <a:gd name="T66" fmla="*/ 47 w 48"/>
                <a:gd name="T67" fmla="*/ 23 h 48"/>
                <a:gd name="T68" fmla="*/ 43 w 48"/>
                <a:gd name="T69" fmla="*/ 22 h 48"/>
                <a:gd name="T70" fmla="*/ 41 w 48"/>
                <a:gd name="T71" fmla="*/ 21 h 48"/>
                <a:gd name="T72" fmla="*/ 40 w 48"/>
                <a:gd name="T73" fmla="*/ 17 h 48"/>
                <a:gd name="T74" fmla="*/ 40 w 48"/>
                <a:gd name="T75" fmla="*/ 15 h 48"/>
                <a:gd name="T76" fmla="*/ 43 w 48"/>
                <a:gd name="T77" fmla="*/ 12 h 48"/>
                <a:gd name="T78" fmla="*/ 43 w 48"/>
                <a:gd name="T79" fmla="*/ 10 h 48"/>
                <a:gd name="T80" fmla="*/ 37 w 48"/>
                <a:gd name="T81" fmla="*/ 4 h 48"/>
                <a:gd name="T82" fmla="*/ 35 w 48"/>
                <a:gd name="T83" fmla="*/ 4 h 48"/>
                <a:gd name="T84" fmla="*/ 32 w 48"/>
                <a:gd name="T85" fmla="*/ 7 h 48"/>
                <a:gd name="T86" fmla="*/ 30 w 48"/>
                <a:gd name="T87" fmla="*/ 8 h 48"/>
                <a:gd name="T88" fmla="*/ 27 w 48"/>
                <a:gd name="T89" fmla="*/ 7 h 48"/>
                <a:gd name="T90" fmla="*/ 24 w 48"/>
                <a:gd name="T91" fmla="*/ 5 h 48"/>
                <a:gd name="T92" fmla="*/ 23 w 48"/>
                <a:gd name="T93" fmla="*/ 1 h 48"/>
                <a:gd name="T94" fmla="*/ 21 w 48"/>
                <a:gd name="T95" fmla="*/ 0 h 48"/>
                <a:gd name="T96" fmla="*/ 13 w 48"/>
                <a:gd name="T97" fmla="*/ 3 h 48"/>
                <a:gd name="T98" fmla="*/ 35 w 48"/>
                <a:gd name="T99" fmla="*/ 21 h 48"/>
                <a:gd name="T100" fmla="*/ 27 w 48"/>
                <a:gd name="T101" fmla="*/ 36 h 48"/>
                <a:gd name="T102" fmla="*/ 12 w 48"/>
                <a:gd name="T103" fmla="*/ 28 h 48"/>
                <a:gd name="T104" fmla="*/ 20 w 48"/>
                <a:gd name="T105" fmla="*/ 13 h 48"/>
                <a:gd name="T106" fmla="*/ 35 w 48"/>
                <a:gd name="T107" fmla="*/ 21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8" h="48">
                  <a:moveTo>
                    <a:pt x="13" y="3"/>
                  </a:moveTo>
                  <a:cubicBezTo>
                    <a:pt x="12" y="3"/>
                    <a:pt x="12" y="4"/>
                    <a:pt x="12" y="5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3" y="9"/>
                    <a:pt x="13" y="10"/>
                    <a:pt x="12" y="11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9" y="14"/>
                    <a:pt x="9" y="15"/>
                    <a:pt x="8" y="14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3" y="13"/>
                    <a:pt x="2" y="14"/>
                    <a:pt x="2" y="14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4"/>
                    <a:pt x="0" y="25"/>
                    <a:pt x="1" y="25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6" y="26"/>
                    <a:pt x="7" y="27"/>
                    <a:pt x="7" y="27"/>
                  </a:cubicBezTo>
                  <a:cubicBezTo>
                    <a:pt x="8" y="31"/>
                    <a:pt x="8" y="31"/>
                    <a:pt x="8" y="31"/>
                  </a:cubicBezTo>
                  <a:cubicBezTo>
                    <a:pt x="8" y="32"/>
                    <a:pt x="8" y="33"/>
                    <a:pt x="7" y="33"/>
                  </a:cubicBezTo>
                  <a:cubicBezTo>
                    <a:pt x="4" y="36"/>
                    <a:pt x="4" y="36"/>
                    <a:pt x="4" y="36"/>
                  </a:cubicBezTo>
                  <a:cubicBezTo>
                    <a:pt x="4" y="37"/>
                    <a:pt x="4" y="38"/>
                    <a:pt x="5" y="38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2" y="45"/>
                    <a:pt x="13" y="45"/>
                    <a:pt x="13" y="44"/>
                  </a:cubicBezTo>
                  <a:cubicBezTo>
                    <a:pt x="16" y="41"/>
                    <a:pt x="16" y="41"/>
                    <a:pt x="16" y="41"/>
                  </a:cubicBezTo>
                  <a:cubicBezTo>
                    <a:pt x="16" y="41"/>
                    <a:pt x="17" y="40"/>
                    <a:pt x="18" y="41"/>
                  </a:cubicBezTo>
                  <a:cubicBezTo>
                    <a:pt x="18" y="41"/>
                    <a:pt x="20" y="41"/>
                    <a:pt x="21" y="41"/>
                  </a:cubicBezTo>
                  <a:cubicBezTo>
                    <a:pt x="22" y="42"/>
                    <a:pt x="23" y="42"/>
                    <a:pt x="23" y="43"/>
                  </a:cubicBezTo>
                  <a:cubicBezTo>
                    <a:pt x="25" y="47"/>
                    <a:pt x="25" y="47"/>
                    <a:pt x="25" y="47"/>
                  </a:cubicBezTo>
                  <a:cubicBezTo>
                    <a:pt x="25" y="48"/>
                    <a:pt x="26" y="48"/>
                    <a:pt x="26" y="48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6" y="45"/>
                    <a:pt x="36" y="44"/>
                    <a:pt x="36" y="44"/>
                  </a:cubicBezTo>
                  <a:cubicBezTo>
                    <a:pt x="35" y="39"/>
                    <a:pt x="35" y="39"/>
                    <a:pt x="35" y="39"/>
                  </a:cubicBezTo>
                  <a:cubicBezTo>
                    <a:pt x="34" y="39"/>
                    <a:pt x="35" y="38"/>
                    <a:pt x="35" y="37"/>
                  </a:cubicBezTo>
                  <a:cubicBezTo>
                    <a:pt x="38" y="35"/>
                    <a:pt x="38" y="35"/>
                    <a:pt x="38" y="35"/>
                  </a:cubicBezTo>
                  <a:cubicBezTo>
                    <a:pt x="38" y="34"/>
                    <a:pt x="39" y="34"/>
                    <a:pt x="40" y="34"/>
                  </a:cubicBezTo>
                  <a:cubicBezTo>
                    <a:pt x="44" y="35"/>
                    <a:pt x="44" y="35"/>
                    <a:pt x="44" y="35"/>
                  </a:cubicBezTo>
                  <a:cubicBezTo>
                    <a:pt x="45" y="35"/>
                    <a:pt x="45" y="35"/>
                    <a:pt x="46" y="34"/>
                  </a:cubicBezTo>
                  <a:cubicBezTo>
                    <a:pt x="48" y="25"/>
                    <a:pt x="48" y="25"/>
                    <a:pt x="48" y="25"/>
                  </a:cubicBezTo>
                  <a:cubicBezTo>
                    <a:pt x="48" y="24"/>
                    <a:pt x="47" y="24"/>
                    <a:pt x="47" y="23"/>
                  </a:cubicBezTo>
                  <a:cubicBezTo>
                    <a:pt x="43" y="22"/>
                    <a:pt x="43" y="22"/>
                    <a:pt x="43" y="22"/>
                  </a:cubicBezTo>
                  <a:cubicBezTo>
                    <a:pt x="42" y="22"/>
                    <a:pt x="41" y="22"/>
                    <a:pt x="41" y="21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0" y="17"/>
                    <a:pt x="40" y="16"/>
                    <a:pt x="40" y="15"/>
                  </a:cubicBezTo>
                  <a:cubicBezTo>
                    <a:pt x="43" y="12"/>
                    <a:pt x="43" y="12"/>
                    <a:pt x="43" y="12"/>
                  </a:cubicBezTo>
                  <a:cubicBezTo>
                    <a:pt x="44" y="11"/>
                    <a:pt x="44" y="11"/>
                    <a:pt x="43" y="10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6" y="3"/>
                    <a:pt x="35" y="3"/>
                    <a:pt x="35" y="4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1" y="8"/>
                    <a:pt x="30" y="8"/>
                    <a:pt x="30" y="8"/>
                  </a:cubicBezTo>
                  <a:cubicBezTo>
                    <a:pt x="29" y="7"/>
                    <a:pt x="27" y="7"/>
                    <a:pt x="27" y="7"/>
                  </a:cubicBezTo>
                  <a:cubicBezTo>
                    <a:pt x="26" y="7"/>
                    <a:pt x="24" y="6"/>
                    <a:pt x="24" y="5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2" y="0"/>
                    <a:pt x="21" y="0"/>
                  </a:cubicBezTo>
                  <a:lnTo>
                    <a:pt x="13" y="3"/>
                  </a:lnTo>
                  <a:close/>
                  <a:moveTo>
                    <a:pt x="35" y="21"/>
                  </a:moveTo>
                  <a:cubicBezTo>
                    <a:pt x="37" y="27"/>
                    <a:pt x="33" y="34"/>
                    <a:pt x="27" y="36"/>
                  </a:cubicBezTo>
                  <a:cubicBezTo>
                    <a:pt x="21" y="37"/>
                    <a:pt x="14" y="34"/>
                    <a:pt x="12" y="28"/>
                  </a:cubicBezTo>
                  <a:cubicBezTo>
                    <a:pt x="10" y="21"/>
                    <a:pt x="14" y="15"/>
                    <a:pt x="20" y="13"/>
                  </a:cubicBezTo>
                  <a:cubicBezTo>
                    <a:pt x="26" y="11"/>
                    <a:pt x="33" y="14"/>
                    <a:pt x="35" y="21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3" name="Freeform 9"/>
            <p:cNvSpPr>
              <a:spLocks noEditPoints="1"/>
            </p:cNvSpPr>
            <p:nvPr userDrawn="1"/>
          </p:nvSpPr>
          <p:spPr bwMode="auto">
            <a:xfrm>
              <a:off x="6093" y="1338"/>
              <a:ext cx="78" cy="75"/>
            </a:xfrm>
            <a:custGeom>
              <a:avLst/>
              <a:gdLst>
                <a:gd name="T0" fmla="*/ 31 w 33"/>
                <a:gd name="T1" fmla="*/ 12 h 32"/>
                <a:gd name="T2" fmla="*/ 21 w 33"/>
                <a:gd name="T3" fmla="*/ 30 h 32"/>
                <a:gd name="T4" fmla="*/ 3 w 33"/>
                <a:gd name="T5" fmla="*/ 20 h 32"/>
                <a:gd name="T6" fmla="*/ 12 w 33"/>
                <a:gd name="T7" fmla="*/ 2 h 32"/>
                <a:gd name="T8" fmla="*/ 31 w 33"/>
                <a:gd name="T9" fmla="*/ 12 h 32"/>
                <a:gd name="T10" fmla="*/ 7 w 33"/>
                <a:gd name="T11" fmla="*/ 19 h 32"/>
                <a:gd name="T12" fmla="*/ 20 w 33"/>
                <a:gd name="T13" fmla="*/ 26 h 32"/>
                <a:gd name="T14" fmla="*/ 26 w 33"/>
                <a:gd name="T15" fmla="*/ 13 h 32"/>
                <a:gd name="T16" fmla="*/ 14 w 33"/>
                <a:gd name="T17" fmla="*/ 6 h 32"/>
                <a:gd name="T18" fmla="*/ 7 w 33"/>
                <a:gd name="T19" fmla="*/ 19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3" h="32">
                  <a:moveTo>
                    <a:pt x="31" y="12"/>
                  </a:moveTo>
                  <a:cubicBezTo>
                    <a:pt x="33" y="20"/>
                    <a:pt x="28" y="28"/>
                    <a:pt x="21" y="30"/>
                  </a:cubicBezTo>
                  <a:cubicBezTo>
                    <a:pt x="13" y="32"/>
                    <a:pt x="5" y="28"/>
                    <a:pt x="3" y="20"/>
                  </a:cubicBezTo>
                  <a:cubicBezTo>
                    <a:pt x="0" y="13"/>
                    <a:pt x="5" y="5"/>
                    <a:pt x="12" y="2"/>
                  </a:cubicBezTo>
                  <a:cubicBezTo>
                    <a:pt x="20" y="0"/>
                    <a:pt x="28" y="4"/>
                    <a:pt x="31" y="12"/>
                  </a:cubicBezTo>
                  <a:moveTo>
                    <a:pt x="7" y="19"/>
                  </a:moveTo>
                  <a:cubicBezTo>
                    <a:pt x="8" y="25"/>
                    <a:pt x="14" y="28"/>
                    <a:pt x="20" y="26"/>
                  </a:cubicBezTo>
                  <a:cubicBezTo>
                    <a:pt x="25" y="24"/>
                    <a:pt x="28" y="19"/>
                    <a:pt x="26" y="13"/>
                  </a:cubicBezTo>
                  <a:cubicBezTo>
                    <a:pt x="25" y="8"/>
                    <a:pt x="19" y="5"/>
                    <a:pt x="14" y="6"/>
                  </a:cubicBezTo>
                  <a:cubicBezTo>
                    <a:pt x="8" y="8"/>
                    <a:pt x="5" y="14"/>
                    <a:pt x="7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17" name="Content Placeholder 2"/>
          <p:cNvSpPr>
            <a:spLocks noGrp="1"/>
          </p:cNvSpPr>
          <p:nvPr>
            <p:ph idx="18"/>
          </p:nvPr>
        </p:nvSpPr>
        <p:spPr>
          <a:xfrm>
            <a:off x="632012" y="3543138"/>
            <a:ext cx="3755571" cy="369794"/>
          </a:xfrm>
        </p:spPr>
        <p:txBody>
          <a:bodyPr anchor="ctr" anchorCtr="0"/>
          <a:lstStyle/>
          <a:p>
            <a:pPr lvl="0"/>
            <a:r>
              <a:rPr lang="en-US"/>
              <a:t>Edit Master text styles</a:t>
            </a: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50" y="3645224"/>
            <a:ext cx="168478" cy="168478"/>
          </a:xfrm>
          <a:prstGeom prst="rect">
            <a:avLst/>
          </a:prstGeom>
        </p:spPr>
      </p:pic>
      <p:sp>
        <p:nvSpPr>
          <p:cNvPr id="19" name="Content Placeholder 2"/>
          <p:cNvSpPr>
            <a:spLocks noGrp="1"/>
          </p:cNvSpPr>
          <p:nvPr>
            <p:ph idx="19"/>
          </p:nvPr>
        </p:nvSpPr>
        <p:spPr>
          <a:xfrm>
            <a:off x="632012" y="3979597"/>
            <a:ext cx="3755571" cy="369794"/>
          </a:xfrm>
        </p:spPr>
        <p:txBody>
          <a:bodyPr anchor="ctr" anchorCtr="0"/>
          <a:lstStyle/>
          <a:p>
            <a:pPr lvl="0"/>
            <a:r>
              <a:rPr lang="en-US"/>
              <a:t>Edit Master text styles</a:t>
            </a:r>
          </a:p>
        </p:txBody>
      </p:sp>
      <p:sp>
        <p:nvSpPr>
          <p:cNvPr id="24" name="Content Placeholder 2"/>
          <p:cNvSpPr>
            <a:spLocks noGrp="1"/>
          </p:cNvSpPr>
          <p:nvPr>
            <p:ph idx="20"/>
          </p:nvPr>
        </p:nvSpPr>
        <p:spPr>
          <a:xfrm>
            <a:off x="632012" y="4416056"/>
            <a:ext cx="3755571" cy="369794"/>
          </a:xfrm>
        </p:spPr>
        <p:txBody>
          <a:bodyPr anchor="ctr" anchorCtr="0"/>
          <a:lstStyle/>
          <a:p>
            <a:pPr lvl="0"/>
            <a:r>
              <a:rPr lang="en-US"/>
              <a:t>Edit Master text styles</a:t>
            </a:r>
          </a:p>
        </p:txBody>
      </p:sp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50" y="4083814"/>
            <a:ext cx="168478" cy="168478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50" y="4522405"/>
            <a:ext cx="168478" cy="168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503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0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10" presetClass="entr" presetSubtype="0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2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35" presetClass="path" presetSubtype="0" accel="40000" fill="hold" nodeType="withEffect" p14:presetBounceEnd="48000">
                                      <p:stCondLst>
                                        <p:cond delay="800"/>
                                      </p:stCondLst>
                                      <p:childTnLst>
                                        <p:animMotion origin="layout" path="M -0.08107 -1.7284E-6 L -3.61111E-6 -1.7284E-6 " pathEditMode="relative" rAng="0" ptsTypes="AA" p14:bounceEnd="48000">
                                          <p:cBhvr>
                                            <p:cTn id="18" dur="4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045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9" presetID="22" presetClass="entr" presetSubtype="1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1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2" fill="hold">
                          <p:stCondLst>
                            <p:cond delay="indefinite"/>
                          </p:stCondLst>
                          <p:childTnLst>
                            <p:par>
                              <p:cTn id="2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4" presetID="53" presetClass="entr" presetSubtype="1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6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8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1" dur="500"/>
                                            <p:tgtEl>
                                              <p:spTgt spid="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2" fill="hold">
                          <p:stCondLst>
                            <p:cond delay="indefinite"/>
                          </p:stCondLst>
                          <p:childTnLst>
                            <p:par>
                              <p:cTn id="3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4" presetID="53" presetClass="entr" presetSubtype="1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6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8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1" dur="500"/>
                                            <p:tgtEl>
                                              <p:spTgt spid="11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2" fill="hold">
                          <p:stCondLst>
                            <p:cond delay="indefinite"/>
                          </p:stCondLst>
                          <p:childTnLst>
                            <p:par>
                              <p:cTn id="4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4" presetID="53" presetClass="entr" presetSubtype="1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6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7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8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1" dur="500"/>
                                            <p:tgtEl>
                                              <p:spTgt spid="1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2" fill="hold">
                          <p:stCondLst>
                            <p:cond delay="indefinite"/>
                          </p:stCondLst>
                          <p:childTnLst>
                            <p:par>
                              <p:cTn id="5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4" presetID="53" presetClass="entr" presetSubtype="1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6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7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8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1" dur="500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2" fill="hold">
                          <p:stCondLst>
                            <p:cond delay="indefinite"/>
                          </p:stCondLst>
                          <p:childTnLst>
                            <p:par>
                              <p:cTn id="6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4" presetID="53" presetClass="entr" presetSubtype="1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6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7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8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1" dur="500"/>
                                            <p:tgtEl>
                                              <p:spTgt spid="19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2" fill="hold">
                          <p:stCondLst>
                            <p:cond delay="indefinite"/>
                          </p:stCondLst>
                          <p:childTnLst>
                            <p:par>
                              <p:cTn id="7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4" presetID="53" presetClass="entr" presetSubtype="1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6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7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8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1" dur="500"/>
                                            <p:tgtEl>
                                              <p:spTgt spid="2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8" grpId="0" animBg="1"/>
          <p:bldP spid="3" grpId="0" build="p">
            <p:tmplLst>
              <p:tmpl lvl="1">
                <p:tnLst>
                  <p:par>
                    <p:cTn presetID="10" presetClass="entr" presetSubtype="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3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500"/>
                            <p:tgtEl>
                              <p:spTgt spid="3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  <p:bldP spid="7" grpId="0"/>
          <p:bldP spid="10" grpId="0">
            <p:tmplLst>
              <p:tmpl>
                <p:tnLst>
                  <p:par>
                    <p:cTn presetID="10" presetClass="entr" presetSubtype="0" fill="hold" nodeType="withEffect">
                      <p:stCondLst>
                        <p:cond delay="50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500"/>
                            <p:tgtEl>
                              <p:spTgt spid="10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  <p:bldP spid="11" grpId="0" build="p">
            <p:tmplLst>
              <p:tmpl lvl="1">
                <p:tnLst>
                  <p:par>
                    <p:cTn presetID="10" presetClass="entr" presetSubtype="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500"/>
                            <p:tgtEl>
                              <p:spTgt spid="11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  <p:bldP spid="12" grpId="0" build="p">
            <p:tmplLst>
              <p:tmpl lvl="1">
                <p:tnLst>
                  <p:par>
                    <p:cTn presetID="10" presetClass="entr" presetSubtype="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2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500"/>
                            <p:tgtEl>
                              <p:spTgt spid="12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  <p:bldP spid="17" grpId="0" build="p">
            <p:tmplLst>
              <p:tmpl lvl="1">
                <p:tnLst>
                  <p:par>
                    <p:cTn presetID="10" presetClass="entr" presetSubtype="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500"/>
                            <p:tgtEl>
                              <p:spTgt spid="17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  <p:bldP spid="19" grpId="0" build="p">
            <p:tmplLst>
              <p:tmpl lvl="1">
                <p:tnLst>
                  <p:par>
                    <p:cTn presetID="10" presetClass="entr" presetSubtype="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9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500"/>
                            <p:tgtEl>
                              <p:spTgt spid="19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  <p:bldP spid="24" grpId="0" build="p">
            <p:tmplLst>
              <p:tmpl lvl="1">
                <p:tnLst>
                  <p:par>
                    <p:cTn presetID="10" presetClass="entr" presetSubtype="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4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500"/>
                            <p:tgtEl>
                              <p:spTgt spid="24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0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10" presetClass="entr" presetSubtype="0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2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35" presetClass="path" presetSubtype="0" accel="40000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Motion origin="layout" path="M -0.08107 -1.7284E-6 L -3.61111E-6 -1.7284E-6 " pathEditMode="relative" rAng="0" ptsTypes="AA">
                                          <p:cBhvr>
                                            <p:cTn id="18" dur="4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045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9" presetID="22" presetClass="entr" presetSubtype="1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1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2" fill="hold">
                          <p:stCondLst>
                            <p:cond delay="indefinite"/>
                          </p:stCondLst>
                          <p:childTnLst>
                            <p:par>
                              <p:cTn id="2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4" presetID="53" presetClass="entr" presetSubtype="1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6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8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1" dur="500"/>
                                            <p:tgtEl>
                                              <p:spTgt spid="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2" fill="hold">
                          <p:stCondLst>
                            <p:cond delay="indefinite"/>
                          </p:stCondLst>
                          <p:childTnLst>
                            <p:par>
                              <p:cTn id="3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4" presetID="53" presetClass="entr" presetSubtype="1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6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8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1" dur="500"/>
                                            <p:tgtEl>
                                              <p:spTgt spid="11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2" fill="hold">
                          <p:stCondLst>
                            <p:cond delay="indefinite"/>
                          </p:stCondLst>
                          <p:childTnLst>
                            <p:par>
                              <p:cTn id="4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4" presetID="53" presetClass="entr" presetSubtype="1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6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7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8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1" dur="500"/>
                                            <p:tgtEl>
                                              <p:spTgt spid="1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2" fill="hold">
                          <p:stCondLst>
                            <p:cond delay="indefinite"/>
                          </p:stCondLst>
                          <p:childTnLst>
                            <p:par>
                              <p:cTn id="5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4" presetID="53" presetClass="entr" presetSubtype="1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6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7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8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1" dur="500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2" fill="hold">
                          <p:stCondLst>
                            <p:cond delay="indefinite"/>
                          </p:stCondLst>
                          <p:childTnLst>
                            <p:par>
                              <p:cTn id="6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4" presetID="53" presetClass="entr" presetSubtype="1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6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7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8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1" dur="500"/>
                                            <p:tgtEl>
                                              <p:spTgt spid="19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2" fill="hold">
                          <p:stCondLst>
                            <p:cond delay="indefinite"/>
                          </p:stCondLst>
                          <p:childTnLst>
                            <p:par>
                              <p:cTn id="7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4" presetID="53" presetClass="entr" presetSubtype="1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6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7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8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1" dur="500"/>
                                            <p:tgtEl>
                                              <p:spTgt spid="2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8" grpId="0" animBg="1"/>
          <p:bldP spid="3" grpId="0" build="p">
            <p:tmplLst>
              <p:tmpl lvl="1">
                <p:tnLst>
                  <p:par>
                    <p:cTn presetID="10" presetClass="entr" presetSubtype="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3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500"/>
                            <p:tgtEl>
                              <p:spTgt spid="3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  <p:bldP spid="7" grpId="0"/>
          <p:bldP spid="10" grpId="0">
            <p:tmplLst>
              <p:tmpl>
                <p:tnLst>
                  <p:par>
                    <p:cTn presetID="10" presetClass="entr" presetSubtype="0" fill="hold" nodeType="withEffect">
                      <p:stCondLst>
                        <p:cond delay="50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500"/>
                            <p:tgtEl>
                              <p:spTgt spid="10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  <p:bldP spid="11" grpId="0" build="p">
            <p:tmplLst>
              <p:tmpl lvl="1">
                <p:tnLst>
                  <p:par>
                    <p:cTn presetID="10" presetClass="entr" presetSubtype="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500"/>
                            <p:tgtEl>
                              <p:spTgt spid="11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  <p:bldP spid="12" grpId="0" build="p">
            <p:tmplLst>
              <p:tmpl lvl="1">
                <p:tnLst>
                  <p:par>
                    <p:cTn presetID="10" presetClass="entr" presetSubtype="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2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500"/>
                            <p:tgtEl>
                              <p:spTgt spid="12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  <p:bldP spid="17" grpId="0" build="p">
            <p:tmplLst>
              <p:tmpl lvl="1">
                <p:tnLst>
                  <p:par>
                    <p:cTn presetID="10" presetClass="entr" presetSubtype="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500"/>
                            <p:tgtEl>
                              <p:spTgt spid="17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  <p:bldP spid="19" grpId="0" build="p">
            <p:tmplLst>
              <p:tmpl lvl="1">
                <p:tnLst>
                  <p:par>
                    <p:cTn presetID="10" presetClass="entr" presetSubtype="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9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500"/>
                            <p:tgtEl>
                              <p:spTgt spid="19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  <p:bldP spid="24" grpId="0" build="p">
            <p:tmplLst>
              <p:tmpl lvl="1">
                <p:tnLst>
                  <p:par>
                    <p:cTn presetID="10" presetClass="entr" presetSubtype="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4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500"/>
                            <p:tgtEl>
                              <p:spTgt spid="24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</p:bldLst>
      </p:timing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Info 6 Lines - Light Magenta - Dark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200025" y="195264"/>
            <a:ext cx="4368800" cy="178164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200025" y="2067694"/>
            <a:ext cx="4368800" cy="288054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 userDrawn="1">
            <p:ph idx="1"/>
          </p:nvPr>
        </p:nvSpPr>
        <p:spPr>
          <a:xfrm>
            <a:off x="632012" y="2233761"/>
            <a:ext cx="3755571" cy="369794"/>
          </a:xfrm>
        </p:spPr>
        <p:txBody>
          <a:bodyPr anchor="ctr" anchorCtr="0"/>
          <a:lstStyle/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Picture Placeholder 23"/>
          <p:cNvSpPr>
            <a:spLocks noGrp="1"/>
          </p:cNvSpPr>
          <p:nvPr userDrawn="1">
            <p:ph type="pic" sz="quarter" idx="14"/>
          </p:nvPr>
        </p:nvSpPr>
        <p:spPr>
          <a:xfrm>
            <a:off x="4653976" y="195264"/>
            <a:ext cx="4288889" cy="449562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10" name="Text Placeholder 9"/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400049" y="195263"/>
            <a:ext cx="4168775" cy="1728415"/>
          </a:xfrm>
        </p:spPr>
        <p:txBody>
          <a:bodyPr anchor="t" anchorCtr="0">
            <a:noAutofit/>
          </a:bodyPr>
          <a:lstStyle>
            <a:lvl1pPr marL="0" indent="0">
              <a:buNone/>
              <a:defRPr sz="5400" cap="all" baseline="0">
                <a:latin typeface="+mj-lt"/>
              </a:defRPr>
            </a:lvl1pPr>
          </a:lstStyle>
          <a:p>
            <a:pPr lvl="0"/>
            <a:r>
              <a:rPr lang="en-US" dirty="0"/>
              <a:t>Insert name</a:t>
            </a:r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50" y="2329454"/>
            <a:ext cx="168478" cy="168478"/>
          </a:xfrm>
          <a:prstGeom prst="rect">
            <a:avLst/>
          </a:prstGeom>
        </p:spPr>
      </p:pic>
      <p:sp>
        <p:nvSpPr>
          <p:cNvPr id="11" name="Content Placeholder 2"/>
          <p:cNvSpPr>
            <a:spLocks noGrp="1"/>
          </p:cNvSpPr>
          <p:nvPr>
            <p:ph idx="16"/>
          </p:nvPr>
        </p:nvSpPr>
        <p:spPr>
          <a:xfrm>
            <a:off x="632012" y="2670220"/>
            <a:ext cx="3755571" cy="369794"/>
          </a:xfrm>
        </p:spPr>
        <p:txBody>
          <a:bodyPr anchor="ctr" anchorCtr="0"/>
          <a:lstStyle/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7"/>
          </p:nvPr>
        </p:nvSpPr>
        <p:spPr>
          <a:xfrm>
            <a:off x="632012" y="3106679"/>
            <a:ext cx="3755571" cy="369794"/>
          </a:xfrm>
        </p:spPr>
        <p:txBody>
          <a:bodyPr anchor="ctr" anchorCtr="0"/>
          <a:lstStyle/>
          <a:p>
            <a:pPr lvl="0"/>
            <a:r>
              <a:rPr lang="en-US"/>
              <a:t>Edit Master text styles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50" y="2768044"/>
            <a:ext cx="168478" cy="16847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50" y="3206634"/>
            <a:ext cx="168478" cy="168478"/>
          </a:xfrm>
          <a:prstGeom prst="rect">
            <a:avLst/>
          </a:prstGeom>
        </p:spPr>
      </p:pic>
      <p:grpSp>
        <p:nvGrpSpPr>
          <p:cNvPr id="6" name="Group 5"/>
          <p:cNvGrpSpPr>
            <a:grpSpLocks noChangeAspect="1"/>
          </p:cNvGrpSpPr>
          <p:nvPr userDrawn="1"/>
        </p:nvGrpSpPr>
        <p:grpSpPr bwMode="auto">
          <a:xfrm>
            <a:off x="3642227" y="1622739"/>
            <a:ext cx="875082" cy="769468"/>
            <a:chOff x="6077" y="1319"/>
            <a:chExt cx="290" cy="255"/>
          </a:xfrm>
        </p:grpSpPr>
        <p:sp>
          <p:nvSpPr>
            <p:cNvPr id="20" name="Freeform 6"/>
            <p:cNvSpPr>
              <a:spLocks noEditPoints="1"/>
            </p:cNvSpPr>
            <p:nvPr userDrawn="1"/>
          </p:nvSpPr>
          <p:spPr bwMode="auto">
            <a:xfrm>
              <a:off x="6176" y="1383"/>
              <a:ext cx="191" cy="191"/>
            </a:xfrm>
            <a:custGeom>
              <a:avLst/>
              <a:gdLst>
                <a:gd name="T0" fmla="*/ 21 w 81"/>
                <a:gd name="T1" fmla="*/ 4 h 81"/>
                <a:gd name="T2" fmla="*/ 20 w 81"/>
                <a:gd name="T3" fmla="*/ 7 h 81"/>
                <a:gd name="T4" fmla="*/ 22 w 81"/>
                <a:gd name="T5" fmla="*/ 14 h 81"/>
                <a:gd name="T6" fmla="*/ 21 w 81"/>
                <a:gd name="T7" fmla="*/ 18 h 81"/>
                <a:gd name="T8" fmla="*/ 17 w 81"/>
                <a:gd name="T9" fmla="*/ 22 h 81"/>
                <a:gd name="T10" fmla="*/ 13 w 81"/>
                <a:gd name="T11" fmla="*/ 24 h 81"/>
                <a:gd name="T12" fmla="*/ 6 w 81"/>
                <a:gd name="T13" fmla="*/ 22 h 81"/>
                <a:gd name="T14" fmla="*/ 3 w 81"/>
                <a:gd name="T15" fmla="*/ 24 h 81"/>
                <a:gd name="T16" fmla="*/ 0 w 81"/>
                <a:gd name="T17" fmla="*/ 39 h 81"/>
                <a:gd name="T18" fmla="*/ 1 w 81"/>
                <a:gd name="T19" fmla="*/ 41 h 81"/>
                <a:gd name="T20" fmla="*/ 9 w 81"/>
                <a:gd name="T21" fmla="*/ 43 h 81"/>
                <a:gd name="T22" fmla="*/ 11 w 81"/>
                <a:gd name="T23" fmla="*/ 46 h 81"/>
                <a:gd name="T24" fmla="*/ 13 w 81"/>
                <a:gd name="T25" fmla="*/ 52 h 81"/>
                <a:gd name="T26" fmla="*/ 12 w 81"/>
                <a:gd name="T27" fmla="*/ 56 h 81"/>
                <a:gd name="T28" fmla="*/ 7 w 81"/>
                <a:gd name="T29" fmla="*/ 61 h 81"/>
                <a:gd name="T30" fmla="*/ 7 w 81"/>
                <a:gd name="T31" fmla="*/ 64 h 81"/>
                <a:gd name="T32" fmla="*/ 19 w 81"/>
                <a:gd name="T33" fmla="*/ 75 h 81"/>
                <a:gd name="T34" fmla="*/ 22 w 81"/>
                <a:gd name="T35" fmla="*/ 74 h 81"/>
                <a:gd name="T36" fmla="*/ 27 w 81"/>
                <a:gd name="T37" fmla="*/ 69 h 81"/>
                <a:gd name="T38" fmla="*/ 30 w 81"/>
                <a:gd name="T39" fmla="*/ 68 h 81"/>
                <a:gd name="T40" fmla="*/ 35 w 81"/>
                <a:gd name="T41" fmla="*/ 70 h 81"/>
                <a:gd name="T42" fmla="*/ 40 w 81"/>
                <a:gd name="T43" fmla="*/ 72 h 81"/>
                <a:gd name="T44" fmla="*/ 42 w 81"/>
                <a:gd name="T45" fmla="*/ 79 h 81"/>
                <a:gd name="T46" fmla="*/ 44 w 81"/>
                <a:gd name="T47" fmla="*/ 81 h 81"/>
                <a:gd name="T48" fmla="*/ 59 w 81"/>
                <a:gd name="T49" fmla="*/ 76 h 81"/>
                <a:gd name="T50" fmla="*/ 61 w 81"/>
                <a:gd name="T51" fmla="*/ 73 h 81"/>
                <a:gd name="T52" fmla="*/ 59 w 81"/>
                <a:gd name="T53" fmla="*/ 66 h 81"/>
                <a:gd name="T54" fmla="*/ 60 w 81"/>
                <a:gd name="T55" fmla="*/ 63 h 81"/>
                <a:gd name="T56" fmla="*/ 64 w 81"/>
                <a:gd name="T57" fmla="*/ 58 h 81"/>
                <a:gd name="T58" fmla="*/ 68 w 81"/>
                <a:gd name="T59" fmla="*/ 57 h 81"/>
                <a:gd name="T60" fmla="*/ 75 w 81"/>
                <a:gd name="T61" fmla="*/ 58 h 81"/>
                <a:gd name="T62" fmla="*/ 77 w 81"/>
                <a:gd name="T63" fmla="*/ 57 h 81"/>
                <a:gd name="T64" fmla="*/ 81 w 81"/>
                <a:gd name="T65" fmla="*/ 42 h 81"/>
                <a:gd name="T66" fmla="*/ 79 w 81"/>
                <a:gd name="T67" fmla="*/ 39 h 81"/>
                <a:gd name="T68" fmla="*/ 72 w 81"/>
                <a:gd name="T69" fmla="*/ 37 h 81"/>
                <a:gd name="T70" fmla="*/ 69 w 81"/>
                <a:gd name="T71" fmla="*/ 35 h 81"/>
                <a:gd name="T72" fmla="*/ 68 w 81"/>
                <a:gd name="T73" fmla="*/ 29 h 81"/>
                <a:gd name="T74" fmla="*/ 68 w 81"/>
                <a:gd name="T75" fmla="*/ 25 h 81"/>
                <a:gd name="T76" fmla="*/ 73 w 81"/>
                <a:gd name="T77" fmla="*/ 20 h 81"/>
                <a:gd name="T78" fmla="*/ 73 w 81"/>
                <a:gd name="T79" fmla="*/ 16 h 81"/>
                <a:gd name="T80" fmla="*/ 62 w 81"/>
                <a:gd name="T81" fmla="*/ 6 h 81"/>
                <a:gd name="T82" fmla="*/ 59 w 81"/>
                <a:gd name="T83" fmla="*/ 6 h 81"/>
                <a:gd name="T84" fmla="*/ 54 w 81"/>
                <a:gd name="T85" fmla="*/ 11 h 81"/>
                <a:gd name="T86" fmla="*/ 51 w 81"/>
                <a:gd name="T87" fmla="*/ 12 h 81"/>
                <a:gd name="T88" fmla="*/ 45 w 81"/>
                <a:gd name="T89" fmla="*/ 11 h 81"/>
                <a:gd name="T90" fmla="*/ 41 w 81"/>
                <a:gd name="T91" fmla="*/ 8 h 81"/>
                <a:gd name="T92" fmla="*/ 39 w 81"/>
                <a:gd name="T93" fmla="*/ 1 h 81"/>
                <a:gd name="T94" fmla="*/ 36 w 81"/>
                <a:gd name="T95" fmla="*/ 0 h 81"/>
                <a:gd name="T96" fmla="*/ 21 w 81"/>
                <a:gd name="T97" fmla="*/ 4 h 81"/>
                <a:gd name="T98" fmla="*/ 59 w 81"/>
                <a:gd name="T99" fmla="*/ 34 h 81"/>
                <a:gd name="T100" fmla="*/ 46 w 81"/>
                <a:gd name="T101" fmla="*/ 60 h 81"/>
                <a:gd name="T102" fmla="*/ 20 w 81"/>
                <a:gd name="T103" fmla="*/ 46 h 81"/>
                <a:gd name="T104" fmla="*/ 34 w 81"/>
                <a:gd name="T105" fmla="*/ 21 h 81"/>
                <a:gd name="T106" fmla="*/ 59 w 81"/>
                <a:gd name="T107" fmla="*/ 34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81" h="81">
                  <a:moveTo>
                    <a:pt x="21" y="4"/>
                  </a:moveTo>
                  <a:cubicBezTo>
                    <a:pt x="20" y="5"/>
                    <a:pt x="20" y="6"/>
                    <a:pt x="20" y="7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22" y="15"/>
                    <a:pt x="22" y="17"/>
                    <a:pt x="21" y="18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6" y="23"/>
                    <a:pt x="14" y="24"/>
                    <a:pt x="13" y="24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5" y="22"/>
                    <a:pt x="4" y="22"/>
                    <a:pt x="3" y="24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0"/>
                    <a:pt x="0" y="41"/>
                    <a:pt x="1" y="41"/>
                  </a:cubicBezTo>
                  <a:cubicBezTo>
                    <a:pt x="9" y="43"/>
                    <a:pt x="9" y="43"/>
                    <a:pt x="9" y="43"/>
                  </a:cubicBezTo>
                  <a:cubicBezTo>
                    <a:pt x="10" y="43"/>
                    <a:pt x="11" y="44"/>
                    <a:pt x="11" y="46"/>
                  </a:cubicBezTo>
                  <a:cubicBezTo>
                    <a:pt x="13" y="52"/>
                    <a:pt x="13" y="52"/>
                    <a:pt x="13" y="52"/>
                  </a:cubicBezTo>
                  <a:cubicBezTo>
                    <a:pt x="13" y="53"/>
                    <a:pt x="13" y="55"/>
                    <a:pt x="12" y="56"/>
                  </a:cubicBezTo>
                  <a:cubicBezTo>
                    <a:pt x="7" y="61"/>
                    <a:pt x="7" y="61"/>
                    <a:pt x="7" y="61"/>
                  </a:cubicBezTo>
                  <a:cubicBezTo>
                    <a:pt x="7" y="62"/>
                    <a:pt x="7" y="63"/>
                    <a:pt x="7" y="64"/>
                  </a:cubicBezTo>
                  <a:cubicBezTo>
                    <a:pt x="19" y="75"/>
                    <a:pt x="19" y="75"/>
                    <a:pt x="19" y="75"/>
                  </a:cubicBezTo>
                  <a:cubicBezTo>
                    <a:pt x="20" y="75"/>
                    <a:pt x="21" y="75"/>
                    <a:pt x="22" y="74"/>
                  </a:cubicBezTo>
                  <a:cubicBezTo>
                    <a:pt x="27" y="69"/>
                    <a:pt x="27" y="69"/>
                    <a:pt x="27" y="69"/>
                  </a:cubicBezTo>
                  <a:cubicBezTo>
                    <a:pt x="28" y="68"/>
                    <a:pt x="29" y="68"/>
                    <a:pt x="30" y="68"/>
                  </a:cubicBezTo>
                  <a:cubicBezTo>
                    <a:pt x="31" y="69"/>
                    <a:pt x="34" y="69"/>
                    <a:pt x="35" y="70"/>
                  </a:cubicBezTo>
                  <a:cubicBezTo>
                    <a:pt x="36" y="70"/>
                    <a:pt x="39" y="71"/>
                    <a:pt x="40" y="72"/>
                  </a:cubicBezTo>
                  <a:cubicBezTo>
                    <a:pt x="42" y="79"/>
                    <a:pt x="42" y="79"/>
                    <a:pt x="42" y="79"/>
                  </a:cubicBezTo>
                  <a:cubicBezTo>
                    <a:pt x="42" y="80"/>
                    <a:pt x="43" y="81"/>
                    <a:pt x="44" y="81"/>
                  </a:cubicBezTo>
                  <a:cubicBezTo>
                    <a:pt x="59" y="76"/>
                    <a:pt x="59" y="76"/>
                    <a:pt x="59" y="76"/>
                  </a:cubicBezTo>
                  <a:cubicBezTo>
                    <a:pt x="60" y="76"/>
                    <a:pt x="61" y="74"/>
                    <a:pt x="61" y="73"/>
                  </a:cubicBezTo>
                  <a:cubicBezTo>
                    <a:pt x="59" y="66"/>
                    <a:pt x="59" y="66"/>
                    <a:pt x="59" y="66"/>
                  </a:cubicBezTo>
                  <a:cubicBezTo>
                    <a:pt x="58" y="65"/>
                    <a:pt x="59" y="64"/>
                    <a:pt x="60" y="63"/>
                  </a:cubicBezTo>
                  <a:cubicBezTo>
                    <a:pt x="64" y="58"/>
                    <a:pt x="64" y="58"/>
                    <a:pt x="64" y="58"/>
                  </a:cubicBezTo>
                  <a:cubicBezTo>
                    <a:pt x="65" y="57"/>
                    <a:pt x="66" y="56"/>
                    <a:pt x="68" y="57"/>
                  </a:cubicBezTo>
                  <a:cubicBezTo>
                    <a:pt x="75" y="58"/>
                    <a:pt x="75" y="58"/>
                    <a:pt x="75" y="58"/>
                  </a:cubicBezTo>
                  <a:cubicBezTo>
                    <a:pt x="76" y="59"/>
                    <a:pt x="77" y="58"/>
                    <a:pt x="77" y="57"/>
                  </a:cubicBezTo>
                  <a:cubicBezTo>
                    <a:pt x="81" y="42"/>
                    <a:pt x="81" y="42"/>
                    <a:pt x="81" y="42"/>
                  </a:cubicBezTo>
                  <a:cubicBezTo>
                    <a:pt x="81" y="40"/>
                    <a:pt x="80" y="39"/>
                    <a:pt x="79" y="39"/>
                  </a:cubicBezTo>
                  <a:cubicBezTo>
                    <a:pt x="72" y="37"/>
                    <a:pt x="72" y="37"/>
                    <a:pt x="72" y="37"/>
                  </a:cubicBezTo>
                  <a:cubicBezTo>
                    <a:pt x="71" y="37"/>
                    <a:pt x="70" y="36"/>
                    <a:pt x="69" y="35"/>
                  </a:cubicBezTo>
                  <a:cubicBezTo>
                    <a:pt x="68" y="29"/>
                    <a:pt x="68" y="29"/>
                    <a:pt x="68" y="29"/>
                  </a:cubicBezTo>
                  <a:cubicBezTo>
                    <a:pt x="67" y="27"/>
                    <a:pt x="67" y="26"/>
                    <a:pt x="68" y="25"/>
                  </a:cubicBezTo>
                  <a:cubicBezTo>
                    <a:pt x="73" y="20"/>
                    <a:pt x="73" y="20"/>
                    <a:pt x="73" y="20"/>
                  </a:cubicBezTo>
                  <a:cubicBezTo>
                    <a:pt x="74" y="19"/>
                    <a:pt x="74" y="17"/>
                    <a:pt x="73" y="16"/>
                  </a:cubicBezTo>
                  <a:cubicBezTo>
                    <a:pt x="62" y="6"/>
                    <a:pt x="62" y="6"/>
                    <a:pt x="62" y="6"/>
                  </a:cubicBezTo>
                  <a:cubicBezTo>
                    <a:pt x="61" y="5"/>
                    <a:pt x="60" y="5"/>
                    <a:pt x="59" y="6"/>
                  </a:cubicBezTo>
                  <a:cubicBezTo>
                    <a:pt x="54" y="11"/>
                    <a:pt x="54" y="11"/>
                    <a:pt x="54" y="11"/>
                  </a:cubicBezTo>
                  <a:cubicBezTo>
                    <a:pt x="53" y="12"/>
                    <a:pt x="51" y="13"/>
                    <a:pt x="51" y="12"/>
                  </a:cubicBezTo>
                  <a:cubicBezTo>
                    <a:pt x="50" y="12"/>
                    <a:pt x="46" y="11"/>
                    <a:pt x="45" y="11"/>
                  </a:cubicBezTo>
                  <a:cubicBezTo>
                    <a:pt x="44" y="11"/>
                    <a:pt x="41" y="9"/>
                    <a:pt x="41" y="8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39" y="0"/>
                    <a:pt x="37" y="0"/>
                    <a:pt x="36" y="0"/>
                  </a:cubicBezTo>
                  <a:lnTo>
                    <a:pt x="21" y="4"/>
                  </a:lnTo>
                  <a:close/>
                  <a:moveTo>
                    <a:pt x="59" y="34"/>
                  </a:moveTo>
                  <a:cubicBezTo>
                    <a:pt x="63" y="45"/>
                    <a:pt x="56" y="56"/>
                    <a:pt x="46" y="60"/>
                  </a:cubicBezTo>
                  <a:cubicBezTo>
                    <a:pt x="35" y="63"/>
                    <a:pt x="24" y="57"/>
                    <a:pt x="20" y="46"/>
                  </a:cubicBezTo>
                  <a:cubicBezTo>
                    <a:pt x="17" y="35"/>
                    <a:pt x="23" y="24"/>
                    <a:pt x="34" y="21"/>
                  </a:cubicBezTo>
                  <a:cubicBezTo>
                    <a:pt x="45" y="18"/>
                    <a:pt x="56" y="24"/>
                    <a:pt x="59" y="3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1" name="Freeform 7"/>
            <p:cNvSpPr>
              <a:spLocks noEditPoints="1"/>
            </p:cNvSpPr>
            <p:nvPr userDrawn="1"/>
          </p:nvSpPr>
          <p:spPr bwMode="auto">
            <a:xfrm>
              <a:off x="6211" y="1418"/>
              <a:ext cx="118" cy="118"/>
            </a:xfrm>
            <a:custGeom>
              <a:avLst/>
              <a:gdLst>
                <a:gd name="T0" fmla="*/ 46 w 50"/>
                <a:gd name="T1" fmla="*/ 19 h 50"/>
                <a:gd name="T2" fmla="*/ 31 w 50"/>
                <a:gd name="T3" fmla="*/ 47 h 50"/>
                <a:gd name="T4" fmla="*/ 3 w 50"/>
                <a:gd name="T5" fmla="*/ 32 h 50"/>
                <a:gd name="T6" fmla="*/ 18 w 50"/>
                <a:gd name="T7" fmla="*/ 4 h 50"/>
                <a:gd name="T8" fmla="*/ 46 w 50"/>
                <a:gd name="T9" fmla="*/ 19 h 50"/>
                <a:gd name="T10" fmla="*/ 10 w 50"/>
                <a:gd name="T11" fmla="*/ 30 h 50"/>
                <a:gd name="T12" fmla="*/ 29 w 50"/>
                <a:gd name="T13" fmla="*/ 41 h 50"/>
                <a:gd name="T14" fmla="*/ 40 w 50"/>
                <a:gd name="T15" fmla="*/ 21 h 50"/>
                <a:gd name="T16" fmla="*/ 20 w 50"/>
                <a:gd name="T17" fmla="*/ 10 h 50"/>
                <a:gd name="T18" fmla="*/ 10 w 50"/>
                <a:gd name="T19" fmla="*/ 3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0" h="50">
                  <a:moveTo>
                    <a:pt x="46" y="19"/>
                  </a:moveTo>
                  <a:cubicBezTo>
                    <a:pt x="50" y="31"/>
                    <a:pt x="43" y="43"/>
                    <a:pt x="31" y="47"/>
                  </a:cubicBezTo>
                  <a:cubicBezTo>
                    <a:pt x="20" y="50"/>
                    <a:pt x="7" y="44"/>
                    <a:pt x="3" y="32"/>
                  </a:cubicBezTo>
                  <a:cubicBezTo>
                    <a:pt x="0" y="20"/>
                    <a:pt x="7" y="7"/>
                    <a:pt x="18" y="4"/>
                  </a:cubicBezTo>
                  <a:cubicBezTo>
                    <a:pt x="30" y="0"/>
                    <a:pt x="43" y="7"/>
                    <a:pt x="46" y="19"/>
                  </a:cubicBezTo>
                  <a:moveTo>
                    <a:pt x="10" y="30"/>
                  </a:moveTo>
                  <a:cubicBezTo>
                    <a:pt x="12" y="38"/>
                    <a:pt x="21" y="43"/>
                    <a:pt x="29" y="41"/>
                  </a:cubicBezTo>
                  <a:cubicBezTo>
                    <a:pt x="38" y="38"/>
                    <a:pt x="43" y="29"/>
                    <a:pt x="40" y="21"/>
                  </a:cubicBezTo>
                  <a:cubicBezTo>
                    <a:pt x="38" y="12"/>
                    <a:pt x="29" y="8"/>
                    <a:pt x="20" y="10"/>
                  </a:cubicBezTo>
                  <a:cubicBezTo>
                    <a:pt x="12" y="13"/>
                    <a:pt x="7" y="21"/>
                    <a:pt x="10" y="30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2" name="Freeform 8"/>
            <p:cNvSpPr>
              <a:spLocks noEditPoints="1"/>
            </p:cNvSpPr>
            <p:nvPr userDrawn="1"/>
          </p:nvSpPr>
          <p:spPr bwMode="auto">
            <a:xfrm>
              <a:off x="6077" y="1319"/>
              <a:ext cx="113" cy="113"/>
            </a:xfrm>
            <a:custGeom>
              <a:avLst/>
              <a:gdLst>
                <a:gd name="T0" fmla="*/ 13 w 48"/>
                <a:gd name="T1" fmla="*/ 3 h 48"/>
                <a:gd name="T2" fmla="*/ 12 w 48"/>
                <a:gd name="T3" fmla="*/ 5 h 48"/>
                <a:gd name="T4" fmla="*/ 13 w 48"/>
                <a:gd name="T5" fmla="*/ 9 h 48"/>
                <a:gd name="T6" fmla="*/ 12 w 48"/>
                <a:gd name="T7" fmla="*/ 11 h 48"/>
                <a:gd name="T8" fmla="*/ 10 w 48"/>
                <a:gd name="T9" fmla="*/ 14 h 48"/>
                <a:gd name="T10" fmla="*/ 8 w 48"/>
                <a:gd name="T11" fmla="*/ 14 h 48"/>
                <a:gd name="T12" fmla="*/ 4 w 48"/>
                <a:gd name="T13" fmla="*/ 13 h 48"/>
                <a:gd name="T14" fmla="*/ 2 w 48"/>
                <a:gd name="T15" fmla="*/ 14 h 48"/>
                <a:gd name="T16" fmla="*/ 0 w 48"/>
                <a:gd name="T17" fmla="*/ 23 h 48"/>
                <a:gd name="T18" fmla="*/ 1 w 48"/>
                <a:gd name="T19" fmla="*/ 25 h 48"/>
                <a:gd name="T20" fmla="*/ 5 w 48"/>
                <a:gd name="T21" fmla="*/ 26 h 48"/>
                <a:gd name="T22" fmla="*/ 7 w 48"/>
                <a:gd name="T23" fmla="*/ 27 h 48"/>
                <a:gd name="T24" fmla="*/ 8 w 48"/>
                <a:gd name="T25" fmla="*/ 31 h 48"/>
                <a:gd name="T26" fmla="*/ 7 w 48"/>
                <a:gd name="T27" fmla="*/ 33 h 48"/>
                <a:gd name="T28" fmla="*/ 4 w 48"/>
                <a:gd name="T29" fmla="*/ 36 h 48"/>
                <a:gd name="T30" fmla="*/ 5 w 48"/>
                <a:gd name="T31" fmla="*/ 38 h 48"/>
                <a:gd name="T32" fmla="*/ 11 w 48"/>
                <a:gd name="T33" fmla="*/ 44 h 48"/>
                <a:gd name="T34" fmla="*/ 13 w 48"/>
                <a:gd name="T35" fmla="*/ 44 h 48"/>
                <a:gd name="T36" fmla="*/ 16 w 48"/>
                <a:gd name="T37" fmla="*/ 41 h 48"/>
                <a:gd name="T38" fmla="*/ 18 w 48"/>
                <a:gd name="T39" fmla="*/ 41 h 48"/>
                <a:gd name="T40" fmla="*/ 21 w 48"/>
                <a:gd name="T41" fmla="*/ 41 h 48"/>
                <a:gd name="T42" fmla="*/ 23 w 48"/>
                <a:gd name="T43" fmla="*/ 43 h 48"/>
                <a:gd name="T44" fmla="*/ 25 w 48"/>
                <a:gd name="T45" fmla="*/ 47 h 48"/>
                <a:gd name="T46" fmla="*/ 26 w 48"/>
                <a:gd name="T47" fmla="*/ 48 h 48"/>
                <a:gd name="T48" fmla="*/ 35 w 48"/>
                <a:gd name="T49" fmla="*/ 45 h 48"/>
                <a:gd name="T50" fmla="*/ 36 w 48"/>
                <a:gd name="T51" fmla="*/ 44 h 48"/>
                <a:gd name="T52" fmla="*/ 35 w 48"/>
                <a:gd name="T53" fmla="*/ 39 h 48"/>
                <a:gd name="T54" fmla="*/ 35 w 48"/>
                <a:gd name="T55" fmla="*/ 37 h 48"/>
                <a:gd name="T56" fmla="*/ 38 w 48"/>
                <a:gd name="T57" fmla="*/ 35 h 48"/>
                <a:gd name="T58" fmla="*/ 40 w 48"/>
                <a:gd name="T59" fmla="*/ 34 h 48"/>
                <a:gd name="T60" fmla="*/ 44 w 48"/>
                <a:gd name="T61" fmla="*/ 35 h 48"/>
                <a:gd name="T62" fmla="*/ 46 w 48"/>
                <a:gd name="T63" fmla="*/ 34 h 48"/>
                <a:gd name="T64" fmla="*/ 48 w 48"/>
                <a:gd name="T65" fmla="*/ 25 h 48"/>
                <a:gd name="T66" fmla="*/ 47 w 48"/>
                <a:gd name="T67" fmla="*/ 23 h 48"/>
                <a:gd name="T68" fmla="*/ 43 w 48"/>
                <a:gd name="T69" fmla="*/ 22 h 48"/>
                <a:gd name="T70" fmla="*/ 41 w 48"/>
                <a:gd name="T71" fmla="*/ 21 h 48"/>
                <a:gd name="T72" fmla="*/ 40 w 48"/>
                <a:gd name="T73" fmla="*/ 17 h 48"/>
                <a:gd name="T74" fmla="*/ 40 w 48"/>
                <a:gd name="T75" fmla="*/ 15 h 48"/>
                <a:gd name="T76" fmla="*/ 43 w 48"/>
                <a:gd name="T77" fmla="*/ 12 h 48"/>
                <a:gd name="T78" fmla="*/ 43 w 48"/>
                <a:gd name="T79" fmla="*/ 10 h 48"/>
                <a:gd name="T80" fmla="*/ 37 w 48"/>
                <a:gd name="T81" fmla="*/ 4 h 48"/>
                <a:gd name="T82" fmla="*/ 35 w 48"/>
                <a:gd name="T83" fmla="*/ 4 h 48"/>
                <a:gd name="T84" fmla="*/ 32 w 48"/>
                <a:gd name="T85" fmla="*/ 7 h 48"/>
                <a:gd name="T86" fmla="*/ 30 w 48"/>
                <a:gd name="T87" fmla="*/ 8 h 48"/>
                <a:gd name="T88" fmla="*/ 27 w 48"/>
                <a:gd name="T89" fmla="*/ 7 h 48"/>
                <a:gd name="T90" fmla="*/ 24 w 48"/>
                <a:gd name="T91" fmla="*/ 5 h 48"/>
                <a:gd name="T92" fmla="*/ 23 w 48"/>
                <a:gd name="T93" fmla="*/ 1 h 48"/>
                <a:gd name="T94" fmla="*/ 21 w 48"/>
                <a:gd name="T95" fmla="*/ 0 h 48"/>
                <a:gd name="T96" fmla="*/ 13 w 48"/>
                <a:gd name="T97" fmla="*/ 3 h 48"/>
                <a:gd name="T98" fmla="*/ 35 w 48"/>
                <a:gd name="T99" fmla="*/ 21 h 48"/>
                <a:gd name="T100" fmla="*/ 27 w 48"/>
                <a:gd name="T101" fmla="*/ 36 h 48"/>
                <a:gd name="T102" fmla="*/ 12 w 48"/>
                <a:gd name="T103" fmla="*/ 28 h 48"/>
                <a:gd name="T104" fmla="*/ 20 w 48"/>
                <a:gd name="T105" fmla="*/ 13 h 48"/>
                <a:gd name="T106" fmla="*/ 35 w 48"/>
                <a:gd name="T107" fmla="*/ 21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8" h="48">
                  <a:moveTo>
                    <a:pt x="13" y="3"/>
                  </a:moveTo>
                  <a:cubicBezTo>
                    <a:pt x="12" y="3"/>
                    <a:pt x="12" y="4"/>
                    <a:pt x="12" y="5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3" y="9"/>
                    <a:pt x="13" y="10"/>
                    <a:pt x="12" y="11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9" y="14"/>
                    <a:pt x="9" y="15"/>
                    <a:pt x="8" y="14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3" y="13"/>
                    <a:pt x="2" y="14"/>
                    <a:pt x="2" y="14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4"/>
                    <a:pt x="0" y="25"/>
                    <a:pt x="1" y="25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6" y="26"/>
                    <a:pt x="7" y="27"/>
                    <a:pt x="7" y="27"/>
                  </a:cubicBezTo>
                  <a:cubicBezTo>
                    <a:pt x="8" y="31"/>
                    <a:pt x="8" y="31"/>
                    <a:pt x="8" y="31"/>
                  </a:cubicBezTo>
                  <a:cubicBezTo>
                    <a:pt x="8" y="32"/>
                    <a:pt x="8" y="33"/>
                    <a:pt x="7" y="33"/>
                  </a:cubicBezTo>
                  <a:cubicBezTo>
                    <a:pt x="4" y="36"/>
                    <a:pt x="4" y="36"/>
                    <a:pt x="4" y="36"/>
                  </a:cubicBezTo>
                  <a:cubicBezTo>
                    <a:pt x="4" y="37"/>
                    <a:pt x="4" y="38"/>
                    <a:pt x="5" y="38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2" y="45"/>
                    <a:pt x="13" y="45"/>
                    <a:pt x="13" y="44"/>
                  </a:cubicBezTo>
                  <a:cubicBezTo>
                    <a:pt x="16" y="41"/>
                    <a:pt x="16" y="41"/>
                    <a:pt x="16" y="41"/>
                  </a:cubicBezTo>
                  <a:cubicBezTo>
                    <a:pt x="16" y="41"/>
                    <a:pt x="17" y="40"/>
                    <a:pt x="18" y="41"/>
                  </a:cubicBezTo>
                  <a:cubicBezTo>
                    <a:pt x="18" y="41"/>
                    <a:pt x="20" y="41"/>
                    <a:pt x="21" y="41"/>
                  </a:cubicBezTo>
                  <a:cubicBezTo>
                    <a:pt x="22" y="42"/>
                    <a:pt x="23" y="42"/>
                    <a:pt x="23" y="43"/>
                  </a:cubicBezTo>
                  <a:cubicBezTo>
                    <a:pt x="25" y="47"/>
                    <a:pt x="25" y="47"/>
                    <a:pt x="25" y="47"/>
                  </a:cubicBezTo>
                  <a:cubicBezTo>
                    <a:pt x="25" y="48"/>
                    <a:pt x="26" y="48"/>
                    <a:pt x="26" y="48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6" y="45"/>
                    <a:pt x="36" y="44"/>
                    <a:pt x="36" y="44"/>
                  </a:cubicBezTo>
                  <a:cubicBezTo>
                    <a:pt x="35" y="39"/>
                    <a:pt x="35" y="39"/>
                    <a:pt x="35" y="39"/>
                  </a:cubicBezTo>
                  <a:cubicBezTo>
                    <a:pt x="34" y="39"/>
                    <a:pt x="35" y="38"/>
                    <a:pt x="35" y="37"/>
                  </a:cubicBezTo>
                  <a:cubicBezTo>
                    <a:pt x="38" y="35"/>
                    <a:pt x="38" y="35"/>
                    <a:pt x="38" y="35"/>
                  </a:cubicBezTo>
                  <a:cubicBezTo>
                    <a:pt x="38" y="34"/>
                    <a:pt x="39" y="34"/>
                    <a:pt x="40" y="34"/>
                  </a:cubicBezTo>
                  <a:cubicBezTo>
                    <a:pt x="44" y="35"/>
                    <a:pt x="44" y="35"/>
                    <a:pt x="44" y="35"/>
                  </a:cubicBezTo>
                  <a:cubicBezTo>
                    <a:pt x="45" y="35"/>
                    <a:pt x="45" y="35"/>
                    <a:pt x="46" y="34"/>
                  </a:cubicBezTo>
                  <a:cubicBezTo>
                    <a:pt x="48" y="25"/>
                    <a:pt x="48" y="25"/>
                    <a:pt x="48" y="25"/>
                  </a:cubicBezTo>
                  <a:cubicBezTo>
                    <a:pt x="48" y="24"/>
                    <a:pt x="47" y="24"/>
                    <a:pt x="47" y="23"/>
                  </a:cubicBezTo>
                  <a:cubicBezTo>
                    <a:pt x="43" y="22"/>
                    <a:pt x="43" y="22"/>
                    <a:pt x="43" y="22"/>
                  </a:cubicBezTo>
                  <a:cubicBezTo>
                    <a:pt x="42" y="22"/>
                    <a:pt x="41" y="22"/>
                    <a:pt x="41" y="21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0" y="17"/>
                    <a:pt x="40" y="16"/>
                    <a:pt x="40" y="15"/>
                  </a:cubicBezTo>
                  <a:cubicBezTo>
                    <a:pt x="43" y="12"/>
                    <a:pt x="43" y="12"/>
                    <a:pt x="43" y="12"/>
                  </a:cubicBezTo>
                  <a:cubicBezTo>
                    <a:pt x="44" y="11"/>
                    <a:pt x="44" y="11"/>
                    <a:pt x="43" y="10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6" y="3"/>
                    <a:pt x="35" y="3"/>
                    <a:pt x="35" y="4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1" y="8"/>
                    <a:pt x="30" y="8"/>
                    <a:pt x="30" y="8"/>
                  </a:cubicBezTo>
                  <a:cubicBezTo>
                    <a:pt x="29" y="7"/>
                    <a:pt x="27" y="7"/>
                    <a:pt x="27" y="7"/>
                  </a:cubicBezTo>
                  <a:cubicBezTo>
                    <a:pt x="26" y="7"/>
                    <a:pt x="24" y="6"/>
                    <a:pt x="24" y="5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2" y="0"/>
                    <a:pt x="21" y="0"/>
                  </a:cubicBezTo>
                  <a:lnTo>
                    <a:pt x="13" y="3"/>
                  </a:lnTo>
                  <a:close/>
                  <a:moveTo>
                    <a:pt x="35" y="21"/>
                  </a:moveTo>
                  <a:cubicBezTo>
                    <a:pt x="37" y="27"/>
                    <a:pt x="33" y="34"/>
                    <a:pt x="27" y="36"/>
                  </a:cubicBezTo>
                  <a:cubicBezTo>
                    <a:pt x="21" y="37"/>
                    <a:pt x="14" y="34"/>
                    <a:pt x="12" y="28"/>
                  </a:cubicBezTo>
                  <a:cubicBezTo>
                    <a:pt x="10" y="21"/>
                    <a:pt x="14" y="15"/>
                    <a:pt x="20" y="13"/>
                  </a:cubicBezTo>
                  <a:cubicBezTo>
                    <a:pt x="26" y="11"/>
                    <a:pt x="33" y="14"/>
                    <a:pt x="35" y="21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3" name="Freeform 9"/>
            <p:cNvSpPr>
              <a:spLocks noEditPoints="1"/>
            </p:cNvSpPr>
            <p:nvPr userDrawn="1"/>
          </p:nvSpPr>
          <p:spPr bwMode="auto">
            <a:xfrm>
              <a:off x="6093" y="1338"/>
              <a:ext cx="78" cy="75"/>
            </a:xfrm>
            <a:custGeom>
              <a:avLst/>
              <a:gdLst>
                <a:gd name="T0" fmla="*/ 31 w 33"/>
                <a:gd name="T1" fmla="*/ 12 h 32"/>
                <a:gd name="T2" fmla="*/ 21 w 33"/>
                <a:gd name="T3" fmla="*/ 30 h 32"/>
                <a:gd name="T4" fmla="*/ 3 w 33"/>
                <a:gd name="T5" fmla="*/ 20 h 32"/>
                <a:gd name="T6" fmla="*/ 12 w 33"/>
                <a:gd name="T7" fmla="*/ 2 h 32"/>
                <a:gd name="T8" fmla="*/ 31 w 33"/>
                <a:gd name="T9" fmla="*/ 12 h 32"/>
                <a:gd name="T10" fmla="*/ 7 w 33"/>
                <a:gd name="T11" fmla="*/ 19 h 32"/>
                <a:gd name="T12" fmla="*/ 20 w 33"/>
                <a:gd name="T13" fmla="*/ 26 h 32"/>
                <a:gd name="T14" fmla="*/ 26 w 33"/>
                <a:gd name="T15" fmla="*/ 13 h 32"/>
                <a:gd name="T16" fmla="*/ 14 w 33"/>
                <a:gd name="T17" fmla="*/ 6 h 32"/>
                <a:gd name="T18" fmla="*/ 7 w 33"/>
                <a:gd name="T19" fmla="*/ 19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3" h="32">
                  <a:moveTo>
                    <a:pt x="31" y="12"/>
                  </a:moveTo>
                  <a:cubicBezTo>
                    <a:pt x="33" y="20"/>
                    <a:pt x="28" y="28"/>
                    <a:pt x="21" y="30"/>
                  </a:cubicBezTo>
                  <a:cubicBezTo>
                    <a:pt x="13" y="32"/>
                    <a:pt x="5" y="28"/>
                    <a:pt x="3" y="20"/>
                  </a:cubicBezTo>
                  <a:cubicBezTo>
                    <a:pt x="0" y="13"/>
                    <a:pt x="5" y="5"/>
                    <a:pt x="12" y="2"/>
                  </a:cubicBezTo>
                  <a:cubicBezTo>
                    <a:pt x="20" y="0"/>
                    <a:pt x="28" y="4"/>
                    <a:pt x="31" y="12"/>
                  </a:cubicBezTo>
                  <a:moveTo>
                    <a:pt x="7" y="19"/>
                  </a:moveTo>
                  <a:cubicBezTo>
                    <a:pt x="8" y="25"/>
                    <a:pt x="14" y="28"/>
                    <a:pt x="20" y="26"/>
                  </a:cubicBezTo>
                  <a:cubicBezTo>
                    <a:pt x="25" y="24"/>
                    <a:pt x="28" y="19"/>
                    <a:pt x="26" y="13"/>
                  </a:cubicBezTo>
                  <a:cubicBezTo>
                    <a:pt x="25" y="8"/>
                    <a:pt x="19" y="5"/>
                    <a:pt x="14" y="6"/>
                  </a:cubicBezTo>
                  <a:cubicBezTo>
                    <a:pt x="8" y="8"/>
                    <a:pt x="5" y="14"/>
                    <a:pt x="7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17" name="Content Placeholder 2"/>
          <p:cNvSpPr>
            <a:spLocks noGrp="1"/>
          </p:cNvSpPr>
          <p:nvPr>
            <p:ph idx="18"/>
          </p:nvPr>
        </p:nvSpPr>
        <p:spPr>
          <a:xfrm>
            <a:off x="632012" y="3543138"/>
            <a:ext cx="3755571" cy="369794"/>
          </a:xfrm>
        </p:spPr>
        <p:txBody>
          <a:bodyPr anchor="ctr" anchorCtr="0"/>
          <a:lstStyle/>
          <a:p>
            <a:pPr lvl="0"/>
            <a:r>
              <a:rPr lang="en-US"/>
              <a:t>Edit Master text styles</a:t>
            </a: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50" y="3645224"/>
            <a:ext cx="168478" cy="168478"/>
          </a:xfrm>
          <a:prstGeom prst="rect">
            <a:avLst/>
          </a:prstGeom>
        </p:spPr>
      </p:pic>
      <p:sp>
        <p:nvSpPr>
          <p:cNvPr id="19" name="Content Placeholder 2"/>
          <p:cNvSpPr>
            <a:spLocks noGrp="1"/>
          </p:cNvSpPr>
          <p:nvPr>
            <p:ph idx="19"/>
          </p:nvPr>
        </p:nvSpPr>
        <p:spPr>
          <a:xfrm>
            <a:off x="632012" y="3979597"/>
            <a:ext cx="3755571" cy="369794"/>
          </a:xfrm>
        </p:spPr>
        <p:txBody>
          <a:bodyPr anchor="ctr" anchorCtr="0"/>
          <a:lstStyle/>
          <a:p>
            <a:pPr lvl="0"/>
            <a:r>
              <a:rPr lang="en-US"/>
              <a:t>Edit Master text styles</a:t>
            </a:r>
          </a:p>
        </p:txBody>
      </p:sp>
      <p:sp>
        <p:nvSpPr>
          <p:cNvPr id="24" name="Content Placeholder 2"/>
          <p:cNvSpPr>
            <a:spLocks noGrp="1"/>
          </p:cNvSpPr>
          <p:nvPr>
            <p:ph idx="20"/>
          </p:nvPr>
        </p:nvSpPr>
        <p:spPr>
          <a:xfrm>
            <a:off x="632012" y="4416056"/>
            <a:ext cx="3755571" cy="369794"/>
          </a:xfrm>
        </p:spPr>
        <p:txBody>
          <a:bodyPr anchor="ctr" anchorCtr="0"/>
          <a:lstStyle/>
          <a:p>
            <a:pPr lvl="0"/>
            <a:r>
              <a:rPr lang="en-US"/>
              <a:t>Edit Master text styles</a:t>
            </a:r>
          </a:p>
        </p:txBody>
      </p:sp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50" y="4083814"/>
            <a:ext cx="168478" cy="168478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50" y="4522405"/>
            <a:ext cx="168478" cy="168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035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0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10" presetClass="entr" presetSubtype="0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2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35" presetClass="path" presetSubtype="0" accel="40000" fill="hold" nodeType="withEffect" p14:presetBounceEnd="48000">
                                      <p:stCondLst>
                                        <p:cond delay="800"/>
                                      </p:stCondLst>
                                      <p:childTnLst>
                                        <p:animMotion origin="layout" path="M -0.08107 -1.7284E-6 L -3.61111E-6 -1.7284E-6 " pathEditMode="relative" rAng="0" ptsTypes="AA" p14:bounceEnd="48000">
                                          <p:cBhvr>
                                            <p:cTn id="18" dur="4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045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9" presetID="22" presetClass="entr" presetSubtype="1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1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2" fill="hold">
                          <p:stCondLst>
                            <p:cond delay="indefinite"/>
                          </p:stCondLst>
                          <p:childTnLst>
                            <p:par>
                              <p:cTn id="2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4" presetID="53" presetClass="entr" presetSubtype="1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6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8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1" dur="500"/>
                                            <p:tgtEl>
                                              <p:spTgt spid="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2" fill="hold">
                          <p:stCondLst>
                            <p:cond delay="indefinite"/>
                          </p:stCondLst>
                          <p:childTnLst>
                            <p:par>
                              <p:cTn id="3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4" presetID="53" presetClass="entr" presetSubtype="1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6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8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1" dur="500"/>
                                            <p:tgtEl>
                                              <p:spTgt spid="11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2" fill="hold">
                          <p:stCondLst>
                            <p:cond delay="indefinite"/>
                          </p:stCondLst>
                          <p:childTnLst>
                            <p:par>
                              <p:cTn id="4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4" presetID="53" presetClass="entr" presetSubtype="1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6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7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8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1" dur="500"/>
                                            <p:tgtEl>
                                              <p:spTgt spid="1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2" fill="hold">
                          <p:stCondLst>
                            <p:cond delay="indefinite"/>
                          </p:stCondLst>
                          <p:childTnLst>
                            <p:par>
                              <p:cTn id="5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4" presetID="53" presetClass="entr" presetSubtype="1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6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7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8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1" dur="500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2" fill="hold">
                          <p:stCondLst>
                            <p:cond delay="indefinite"/>
                          </p:stCondLst>
                          <p:childTnLst>
                            <p:par>
                              <p:cTn id="6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4" presetID="53" presetClass="entr" presetSubtype="1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6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7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8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1" dur="500"/>
                                            <p:tgtEl>
                                              <p:spTgt spid="19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2" fill="hold">
                          <p:stCondLst>
                            <p:cond delay="indefinite"/>
                          </p:stCondLst>
                          <p:childTnLst>
                            <p:par>
                              <p:cTn id="7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4" presetID="53" presetClass="entr" presetSubtype="1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6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7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8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1" dur="500"/>
                                            <p:tgtEl>
                                              <p:spTgt spid="2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8" grpId="0" animBg="1"/>
          <p:bldP spid="3" grpId="0" build="p">
            <p:tmplLst>
              <p:tmpl lvl="1">
                <p:tnLst>
                  <p:par>
                    <p:cTn presetID="10" presetClass="entr" presetSubtype="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3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500"/>
                            <p:tgtEl>
                              <p:spTgt spid="3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  <p:bldP spid="7" grpId="0"/>
          <p:bldP spid="10" grpId="0">
            <p:tmplLst>
              <p:tmpl>
                <p:tnLst>
                  <p:par>
                    <p:cTn presetID="10" presetClass="entr" presetSubtype="0" fill="hold" nodeType="withEffect">
                      <p:stCondLst>
                        <p:cond delay="50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500"/>
                            <p:tgtEl>
                              <p:spTgt spid="10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  <p:bldP spid="11" grpId="0" build="p">
            <p:tmplLst>
              <p:tmpl lvl="1">
                <p:tnLst>
                  <p:par>
                    <p:cTn presetID="10" presetClass="entr" presetSubtype="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500"/>
                            <p:tgtEl>
                              <p:spTgt spid="11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  <p:bldP spid="12" grpId="0" build="p">
            <p:tmplLst>
              <p:tmpl lvl="1">
                <p:tnLst>
                  <p:par>
                    <p:cTn presetID="10" presetClass="entr" presetSubtype="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2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500"/>
                            <p:tgtEl>
                              <p:spTgt spid="12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  <p:bldP spid="17" grpId="0" build="p">
            <p:tmplLst>
              <p:tmpl lvl="1">
                <p:tnLst>
                  <p:par>
                    <p:cTn presetID="10" presetClass="entr" presetSubtype="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500"/>
                            <p:tgtEl>
                              <p:spTgt spid="17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  <p:bldP spid="19" grpId="0" build="p">
            <p:tmplLst>
              <p:tmpl lvl="1">
                <p:tnLst>
                  <p:par>
                    <p:cTn presetID="10" presetClass="entr" presetSubtype="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9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500"/>
                            <p:tgtEl>
                              <p:spTgt spid="19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  <p:bldP spid="24" grpId="0" build="p">
            <p:tmplLst>
              <p:tmpl lvl="1">
                <p:tnLst>
                  <p:par>
                    <p:cTn presetID="10" presetClass="entr" presetSubtype="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4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500"/>
                            <p:tgtEl>
                              <p:spTgt spid="24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0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10" presetClass="entr" presetSubtype="0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2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35" presetClass="path" presetSubtype="0" accel="40000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Motion origin="layout" path="M -0.08107 -1.7284E-6 L -3.61111E-6 -1.7284E-6 " pathEditMode="relative" rAng="0" ptsTypes="AA">
                                          <p:cBhvr>
                                            <p:cTn id="18" dur="4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045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9" presetID="22" presetClass="entr" presetSubtype="1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1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2" fill="hold">
                          <p:stCondLst>
                            <p:cond delay="indefinite"/>
                          </p:stCondLst>
                          <p:childTnLst>
                            <p:par>
                              <p:cTn id="2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4" presetID="53" presetClass="entr" presetSubtype="1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6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8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1" dur="500"/>
                                            <p:tgtEl>
                                              <p:spTgt spid="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2" fill="hold">
                          <p:stCondLst>
                            <p:cond delay="indefinite"/>
                          </p:stCondLst>
                          <p:childTnLst>
                            <p:par>
                              <p:cTn id="3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4" presetID="53" presetClass="entr" presetSubtype="1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6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8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1" dur="500"/>
                                            <p:tgtEl>
                                              <p:spTgt spid="11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2" fill="hold">
                          <p:stCondLst>
                            <p:cond delay="indefinite"/>
                          </p:stCondLst>
                          <p:childTnLst>
                            <p:par>
                              <p:cTn id="4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4" presetID="53" presetClass="entr" presetSubtype="1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6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7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8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1" dur="500"/>
                                            <p:tgtEl>
                                              <p:spTgt spid="1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2" fill="hold">
                          <p:stCondLst>
                            <p:cond delay="indefinite"/>
                          </p:stCondLst>
                          <p:childTnLst>
                            <p:par>
                              <p:cTn id="5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4" presetID="53" presetClass="entr" presetSubtype="1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6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7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8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1" dur="500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2" fill="hold">
                          <p:stCondLst>
                            <p:cond delay="indefinite"/>
                          </p:stCondLst>
                          <p:childTnLst>
                            <p:par>
                              <p:cTn id="6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4" presetID="53" presetClass="entr" presetSubtype="1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6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7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8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1" dur="500"/>
                                            <p:tgtEl>
                                              <p:spTgt spid="19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2" fill="hold">
                          <p:stCondLst>
                            <p:cond delay="indefinite"/>
                          </p:stCondLst>
                          <p:childTnLst>
                            <p:par>
                              <p:cTn id="7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4" presetID="53" presetClass="entr" presetSubtype="1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6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7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8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1" dur="500"/>
                                            <p:tgtEl>
                                              <p:spTgt spid="2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8" grpId="0" animBg="1"/>
          <p:bldP spid="3" grpId="0" build="p">
            <p:tmplLst>
              <p:tmpl lvl="1">
                <p:tnLst>
                  <p:par>
                    <p:cTn presetID="10" presetClass="entr" presetSubtype="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3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500"/>
                            <p:tgtEl>
                              <p:spTgt spid="3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  <p:bldP spid="7" grpId="0"/>
          <p:bldP spid="10" grpId="0">
            <p:tmplLst>
              <p:tmpl>
                <p:tnLst>
                  <p:par>
                    <p:cTn presetID="10" presetClass="entr" presetSubtype="0" fill="hold" nodeType="withEffect">
                      <p:stCondLst>
                        <p:cond delay="50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500"/>
                            <p:tgtEl>
                              <p:spTgt spid="10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  <p:bldP spid="11" grpId="0" build="p">
            <p:tmplLst>
              <p:tmpl lvl="1">
                <p:tnLst>
                  <p:par>
                    <p:cTn presetID="10" presetClass="entr" presetSubtype="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500"/>
                            <p:tgtEl>
                              <p:spTgt spid="11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  <p:bldP spid="12" grpId="0" build="p">
            <p:tmplLst>
              <p:tmpl lvl="1">
                <p:tnLst>
                  <p:par>
                    <p:cTn presetID="10" presetClass="entr" presetSubtype="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2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500"/>
                            <p:tgtEl>
                              <p:spTgt spid="12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  <p:bldP spid="17" grpId="0" build="p">
            <p:tmplLst>
              <p:tmpl lvl="1">
                <p:tnLst>
                  <p:par>
                    <p:cTn presetID="10" presetClass="entr" presetSubtype="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500"/>
                            <p:tgtEl>
                              <p:spTgt spid="17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  <p:bldP spid="19" grpId="0" build="p">
            <p:tmplLst>
              <p:tmpl lvl="1">
                <p:tnLst>
                  <p:par>
                    <p:cTn presetID="10" presetClass="entr" presetSubtype="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9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500"/>
                            <p:tgtEl>
                              <p:spTgt spid="19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  <p:bldP spid="24" grpId="0" build="p">
            <p:tmplLst>
              <p:tmpl lvl="1">
                <p:tnLst>
                  <p:par>
                    <p:cTn presetID="10" presetClass="entr" presetSubtype="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4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500"/>
                            <p:tgtEl>
                              <p:spTgt spid="24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</p:bldLst>
      </p:timing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Info 6 Lines - Dark Purple - Dark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200025" y="195264"/>
            <a:ext cx="4368800" cy="17816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200025" y="2067694"/>
            <a:ext cx="4368800" cy="288054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 userDrawn="1">
            <p:ph idx="1"/>
          </p:nvPr>
        </p:nvSpPr>
        <p:spPr>
          <a:xfrm>
            <a:off x="632012" y="2233761"/>
            <a:ext cx="3755571" cy="369794"/>
          </a:xfrm>
        </p:spPr>
        <p:txBody>
          <a:bodyPr anchor="ctr" anchorCtr="0"/>
          <a:lstStyle/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Picture Placeholder 23"/>
          <p:cNvSpPr>
            <a:spLocks noGrp="1"/>
          </p:cNvSpPr>
          <p:nvPr userDrawn="1">
            <p:ph type="pic" sz="quarter" idx="14"/>
          </p:nvPr>
        </p:nvSpPr>
        <p:spPr>
          <a:xfrm>
            <a:off x="4653976" y="195264"/>
            <a:ext cx="4288889" cy="449562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10" name="Text Placeholder 9"/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400049" y="195263"/>
            <a:ext cx="4168775" cy="1728415"/>
          </a:xfrm>
        </p:spPr>
        <p:txBody>
          <a:bodyPr anchor="t" anchorCtr="0">
            <a:noAutofit/>
          </a:bodyPr>
          <a:lstStyle>
            <a:lvl1pPr marL="0" indent="0">
              <a:buNone/>
              <a:defRPr sz="5400" cap="all" baseline="0">
                <a:latin typeface="+mj-lt"/>
              </a:defRPr>
            </a:lvl1pPr>
          </a:lstStyle>
          <a:p>
            <a:pPr lvl="0"/>
            <a:r>
              <a:rPr lang="en-US" dirty="0"/>
              <a:t>Insert name</a:t>
            </a:r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50" y="2329454"/>
            <a:ext cx="168478" cy="168478"/>
          </a:xfrm>
          <a:prstGeom prst="rect">
            <a:avLst/>
          </a:prstGeom>
        </p:spPr>
      </p:pic>
      <p:sp>
        <p:nvSpPr>
          <p:cNvPr id="11" name="Content Placeholder 2"/>
          <p:cNvSpPr>
            <a:spLocks noGrp="1"/>
          </p:cNvSpPr>
          <p:nvPr>
            <p:ph idx="16"/>
          </p:nvPr>
        </p:nvSpPr>
        <p:spPr>
          <a:xfrm>
            <a:off x="632012" y="2670220"/>
            <a:ext cx="3755571" cy="369794"/>
          </a:xfrm>
        </p:spPr>
        <p:txBody>
          <a:bodyPr anchor="ctr" anchorCtr="0"/>
          <a:lstStyle/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7"/>
          </p:nvPr>
        </p:nvSpPr>
        <p:spPr>
          <a:xfrm>
            <a:off x="632012" y="3106679"/>
            <a:ext cx="3755571" cy="369794"/>
          </a:xfrm>
        </p:spPr>
        <p:txBody>
          <a:bodyPr anchor="ctr" anchorCtr="0"/>
          <a:lstStyle/>
          <a:p>
            <a:pPr lvl="0"/>
            <a:r>
              <a:rPr lang="en-US"/>
              <a:t>Edit Master text styles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50" y="2768044"/>
            <a:ext cx="168478" cy="16847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50" y="3206634"/>
            <a:ext cx="168478" cy="168478"/>
          </a:xfrm>
          <a:prstGeom prst="rect">
            <a:avLst/>
          </a:prstGeom>
        </p:spPr>
      </p:pic>
      <p:grpSp>
        <p:nvGrpSpPr>
          <p:cNvPr id="6" name="Group 5"/>
          <p:cNvGrpSpPr>
            <a:grpSpLocks noChangeAspect="1"/>
          </p:cNvGrpSpPr>
          <p:nvPr userDrawn="1"/>
        </p:nvGrpSpPr>
        <p:grpSpPr bwMode="auto">
          <a:xfrm>
            <a:off x="3642227" y="1622739"/>
            <a:ext cx="875082" cy="769468"/>
            <a:chOff x="6077" y="1319"/>
            <a:chExt cx="290" cy="255"/>
          </a:xfrm>
        </p:grpSpPr>
        <p:sp>
          <p:nvSpPr>
            <p:cNvPr id="20" name="Freeform 6"/>
            <p:cNvSpPr>
              <a:spLocks noEditPoints="1"/>
            </p:cNvSpPr>
            <p:nvPr userDrawn="1"/>
          </p:nvSpPr>
          <p:spPr bwMode="auto">
            <a:xfrm>
              <a:off x="6176" y="1383"/>
              <a:ext cx="191" cy="191"/>
            </a:xfrm>
            <a:custGeom>
              <a:avLst/>
              <a:gdLst>
                <a:gd name="T0" fmla="*/ 21 w 81"/>
                <a:gd name="T1" fmla="*/ 4 h 81"/>
                <a:gd name="T2" fmla="*/ 20 w 81"/>
                <a:gd name="T3" fmla="*/ 7 h 81"/>
                <a:gd name="T4" fmla="*/ 22 w 81"/>
                <a:gd name="T5" fmla="*/ 14 h 81"/>
                <a:gd name="T6" fmla="*/ 21 w 81"/>
                <a:gd name="T7" fmla="*/ 18 h 81"/>
                <a:gd name="T8" fmla="*/ 17 w 81"/>
                <a:gd name="T9" fmla="*/ 22 h 81"/>
                <a:gd name="T10" fmla="*/ 13 w 81"/>
                <a:gd name="T11" fmla="*/ 24 h 81"/>
                <a:gd name="T12" fmla="*/ 6 w 81"/>
                <a:gd name="T13" fmla="*/ 22 h 81"/>
                <a:gd name="T14" fmla="*/ 3 w 81"/>
                <a:gd name="T15" fmla="*/ 24 h 81"/>
                <a:gd name="T16" fmla="*/ 0 w 81"/>
                <a:gd name="T17" fmla="*/ 39 h 81"/>
                <a:gd name="T18" fmla="*/ 1 w 81"/>
                <a:gd name="T19" fmla="*/ 41 h 81"/>
                <a:gd name="T20" fmla="*/ 9 w 81"/>
                <a:gd name="T21" fmla="*/ 43 h 81"/>
                <a:gd name="T22" fmla="*/ 11 w 81"/>
                <a:gd name="T23" fmla="*/ 46 h 81"/>
                <a:gd name="T24" fmla="*/ 13 w 81"/>
                <a:gd name="T25" fmla="*/ 52 h 81"/>
                <a:gd name="T26" fmla="*/ 12 w 81"/>
                <a:gd name="T27" fmla="*/ 56 h 81"/>
                <a:gd name="T28" fmla="*/ 7 w 81"/>
                <a:gd name="T29" fmla="*/ 61 h 81"/>
                <a:gd name="T30" fmla="*/ 7 w 81"/>
                <a:gd name="T31" fmla="*/ 64 h 81"/>
                <a:gd name="T32" fmla="*/ 19 w 81"/>
                <a:gd name="T33" fmla="*/ 75 h 81"/>
                <a:gd name="T34" fmla="*/ 22 w 81"/>
                <a:gd name="T35" fmla="*/ 74 h 81"/>
                <a:gd name="T36" fmla="*/ 27 w 81"/>
                <a:gd name="T37" fmla="*/ 69 h 81"/>
                <a:gd name="T38" fmla="*/ 30 w 81"/>
                <a:gd name="T39" fmla="*/ 68 h 81"/>
                <a:gd name="T40" fmla="*/ 35 w 81"/>
                <a:gd name="T41" fmla="*/ 70 h 81"/>
                <a:gd name="T42" fmla="*/ 40 w 81"/>
                <a:gd name="T43" fmla="*/ 72 h 81"/>
                <a:gd name="T44" fmla="*/ 42 w 81"/>
                <a:gd name="T45" fmla="*/ 79 h 81"/>
                <a:gd name="T46" fmla="*/ 44 w 81"/>
                <a:gd name="T47" fmla="*/ 81 h 81"/>
                <a:gd name="T48" fmla="*/ 59 w 81"/>
                <a:gd name="T49" fmla="*/ 76 h 81"/>
                <a:gd name="T50" fmla="*/ 61 w 81"/>
                <a:gd name="T51" fmla="*/ 73 h 81"/>
                <a:gd name="T52" fmla="*/ 59 w 81"/>
                <a:gd name="T53" fmla="*/ 66 h 81"/>
                <a:gd name="T54" fmla="*/ 60 w 81"/>
                <a:gd name="T55" fmla="*/ 63 h 81"/>
                <a:gd name="T56" fmla="*/ 64 w 81"/>
                <a:gd name="T57" fmla="*/ 58 h 81"/>
                <a:gd name="T58" fmla="*/ 68 w 81"/>
                <a:gd name="T59" fmla="*/ 57 h 81"/>
                <a:gd name="T60" fmla="*/ 75 w 81"/>
                <a:gd name="T61" fmla="*/ 58 h 81"/>
                <a:gd name="T62" fmla="*/ 77 w 81"/>
                <a:gd name="T63" fmla="*/ 57 h 81"/>
                <a:gd name="T64" fmla="*/ 81 w 81"/>
                <a:gd name="T65" fmla="*/ 42 h 81"/>
                <a:gd name="T66" fmla="*/ 79 w 81"/>
                <a:gd name="T67" fmla="*/ 39 h 81"/>
                <a:gd name="T68" fmla="*/ 72 w 81"/>
                <a:gd name="T69" fmla="*/ 37 h 81"/>
                <a:gd name="T70" fmla="*/ 69 w 81"/>
                <a:gd name="T71" fmla="*/ 35 h 81"/>
                <a:gd name="T72" fmla="*/ 68 w 81"/>
                <a:gd name="T73" fmla="*/ 29 h 81"/>
                <a:gd name="T74" fmla="*/ 68 w 81"/>
                <a:gd name="T75" fmla="*/ 25 h 81"/>
                <a:gd name="T76" fmla="*/ 73 w 81"/>
                <a:gd name="T77" fmla="*/ 20 h 81"/>
                <a:gd name="T78" fmla="*/ 73 w 81"/>
                <a:gd name="T79" fmla="*/ 16 h 81"/>
                <a:gd name="T80" fmla="*/ 62 w 81"/>
                <a:gd name="T81" fmla="*/ 6 h 81"/>
                <a:gd name="T82" fmla="*/ 59 w 81"/>
                <a:gd name="T83" fmla="*/ 6 h 81"/>
                <a:gd name="T84" fmla="*/ 54 w 81"/>
                <a:gd name="T85" fmla="*/ 11 h 81"/>
                <a:gd name="T86" fmla="*/ 51 w 81"/>
                <a:gd name="T87" fmla="*/ 12 h 81"/>
                <a:gd name="T88" fmla="*/ 45 w 81"/>
                <a:gd name="T89" fmla="*/ 11 h 81"/>
                <a:gd name="T90" fmla="*/ 41 w 81"/>
                <a:gd name="T91" fmla="*/ 8 h 81"/>
                <a:gd name="T92" fmla="*/ 39 w 81"/>
                <a:gd name="T93" fmla="*/ 1 h 81"/>
                <a:gd name="T94" fmla="*/ 36 w 81"/>
                <a:gd name="T95" fmla="*/ 0 h 81"/>
                <a:gd name="T96" fmla="*/ 21 w 81"/>
                <a:gd name="T97" fmla="*/ 4 h 81"/>
                <a:gd name="T98" fmla="*/ 59 w 81"/>
                <a:gd name="T99" fmla="*/ 34 h 81"/>
                <a:gd name="T100" fmla="*/ 46 w 81"/>
                <a:gd name="T101" fmla="*/ 60 h 81"/>
                <a:gd name="T102" fmla="*/ 20 w 81"/>
                <a:gd name="T103" fmla="*/ 46 h 81"/>
                <a:gd name="T104" fmla="*/ 34 w 81"/>
                <a:gd name="T105" fmla="*/ 21 h 81"/>
                <a:gd name="T106" fmla="*/ 59 w 81"/>
                <a:gd name="T107" fmla="*/ 34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81" h="81">
                  <a:moveTo>
                    <a:pt x="21" y="4"/>
                  </a:moveTo>
                  <a:cubicBezTo>
                    <a:pt x="20" y="5"/>
                    <a:pt x="20" y="6"/>
                    <a:pt x="20" y="7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22" y="15"/>
                    <a:pt x="22" y="17"/>
                    <a:pt x="21" y="18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6" y="23"/>
                    <a:pt x="14" y="24"/>
                    <a:pt x="13" y="24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5" y="22"/>
                    <a:pt x="4" y="22"/>
                    <a:pt x="3" y="24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0"/>
                    <a:pt x="0" y="41"/>
                    <a:pt x="1" y="41"/>
                  </a:cubicBezTo>
                  <a:cubicBezTo>
                    <a:pt x="9" y="43"/>
                    <a:pt x="9" y="43"/>
                    <a:pt x="9" y="43"/>
                  </a:cubicBezTo>
                  <a:cubicBezTo>
                    <a:pt x="10" y="43"/>
                    <a:pt x="11" y="44"/>
                    <a:pt x="11" y="46"/>
                  </a:cubicBezTo>
                  <a:cubicBezTo>
                    <a:pt x="13" y="52"/>
                    <a:pt x="13" y="52"/>
                    <a:pt x="13" y="52"/>
                  </a:cubicBezTo>
                  <a:cubicBezTo>
                    <a:pt x="13" y="53"/>
                    <a:pt x="13" y="55"/>
                    <a:pt x="12" y="56"/>
                  </a:cubicBezTo>
                  <a:cubicBezTo>
                    <a:pt x="7" y="61"/>
                    <a:pt x="7" y="61"/>
                    <a:pt x="7" y="61"/>
                  </a:cubicBezTo>
                  <a:cubicBezTo>
                    <a:pt x="7" y="62"/>
                    <a:pt x="7" y="63"/>
                    <a:pt x="7" y="64"/>
                  </a:cubicBezTo>
                  <a:cubicBezTo>
                    <a:pt x="19" y="75"/>
                    <a:pt x="19" y="75"/>
                    <a:pt x="19" y="75"/>
                  </a:cubicBezTo>
                  <a:cubicBezTo>
                    <a:pt x="20" y="75"/>
                    <a:pt x="21" y="75"/>
                    <a:pt x="22" y="74"/>
                  </a:cubicBezTo>
                  <a:cubicBezTo>
                    <a:pt x="27" y="69"/>
                    <a:pt x="27" y="69"/>
                    <a:pt x="27" y="69"/>
                  </a:cubicBezTo>
                  <a:cubicBezTo>
                    <a:pt x="28" y="68"/>
                    <a:pt x="29" y="68"/>
                    <a:pt x="30" y="68"/>
                  </a:cubicBezTo>
                  <a:cubicBezTo>
                    <a:pt x="31" y="69"/>
                    <a:pt x="34" y="69"/>
                    <a:pt x="35" y="70"/>
                  </a:cubicBezTo>
                  <a:cubicBezTo>
                    <a:pt x="36" y="70"/>
                    <a:pt x="39" y="71"/>
                    <a:pt x="40" y="72"/>
                  </a:cubicBezTo>
                  <a:cubicBezTo>
                    <a:pt x="42" y="79"/>
                    <a:pt x="42" y="79"/>
                    <a:pt x="42" y="79"/>
                  </a:cubicBezTo>
                  <a:cubicBezTo>
                    <a:pt x="42" y="80"/>
                    <a:pt x="43" y="81"/>
                    <a:pt x="44" y="81"/>
                  </a:cubicBezTo>
                  <a:cubicBezTo>
                    <a:pt x="59" y="76"/>
                    <a:pt x="59" y="76"/>
                    <a:pt x="59" y="76"/>
                  </a:cubicBezTo>
                  <a:cubicBezTo>
                    <a:pt x="60" y="76"/>
                    <a:pt x="61" y="74"/>
                    <a:pt x="61" y="73"/>
                  </a:cubicBezTo>
                  <a:cubicBezTo>
                    <a:pt x="59" y="66"/>
                    <a:pt x="59" y="66"/>
                    <a:pt x="59" y="66"/>
                  </a:cubicBezTo>
                  <a:cubicBezTo>
                    <a:pt x="58" y="65"/>
                    <a:pt x="59" y="64"/>
                    <a:pt x="60" y="63"/>
                  </a:cubicBezTo>
                  <a:cubicBezTo>
                    <a:pt x="64" y="58"/>
                    <a:pt x="64" y="58"/>
                    <a:pt x="64" y="58"/>
                  </a:cubicBezTo>
                  <a:cubicBezTo>
                    <a:pt x="65" y="57"/>
                    <a:pt x="66" y="56"/>
                    <a:pt x="68" y="57"/>
                  </a:cubicBezTo>
                  <a:cubicBezTo>
                    <a:pt x="75" y="58"/>
                    <a:pt x="75" y="58"/>
                    <a:pt x="75" y="58"/>
                  </a:cubicBezTo>
                  <a:cubicBezTo>
                    <a:pt x="76" y="59"/>
                    <a:pt x="77" y="58"/>
                    <a:pt x="77" y="57"/>
                  </a:cubicBezTo>
                  <a:cubicBezTo>
                    <a:pt x="81" y="42"/>
                    <a:pt x="81" y="42"/>
                    <a:pt x="81" y="42"/>
                  </a:cubicBezTo>
                  <a:cubicBezTo>
                    <a:pt x="81" y="40"/>
                    <a:pt x="80" y="39"/>
                    <a:pt x="79" y="39"/>
                  </a:cubicBezTo>
                  <a:cubicBezTo>
                    <a:pt x="72" y="37"/>
                    <a:pt x="72" y="37"/>
                    <a:pt x="72" y="37"/>
                  </a:cubicBezTo>
                  <a:cubicBezTo>
                    <a:pt x="71" y="37"/>
                    <a:pt x="70" y="36"/>
                    <a:pt x="69" y="35"/>
                  </a:cubicBezTo>
                  <a:cubicBezTo>
                    <a:pt x="68" y="29"/>
                    <a:pt x="68" y="29"/>
                    <a:pt x="68" y="29"/>
                  </a:cubicBezTo>
                  <a:cubicBezTo>
                    <a:pt x="67" y="27"/>
                    <a:pt x="67" y="26"/>
                    <a:pt x="68" y="25"/>
                  </a:cubicBezTo>
                  <a:cubicBezTo>
                    <a:pt x="73" y="20"/>
                    <a:pt x="73" y="20"/>
                    <a:pt x="73" y="20"/>
                  </a:cubicBezTo>
                  <a:cubicBezTo>
                    <a:pt x="74" y="19"/>
                    <a:pt x="74" y="17"/>
                    <a:pt x="73" y="16"/>
                  </a:cubicBezTo>
                  <a:cubicBezTo>
                    <a:pt x="62" y="6"/>
                    <a:pt x="62" y="6"/>
                    <a:pt x="62" y="6"/>
                  </a:cubicBezTo>
                  <a:cubicBezTo>
                    <a:pt x="61" y="5"/>
                    <a:pt x="60" y="5"/>
                    <a:pt x="59" y="6"/>
                  </a:cubicBezTo>
                  <a:cubicBezTo>
                    <a:pt x="54" y="11"/>
                    <a:pt x="54" y="11"/>
                    <a:pt x="54" y="11"/>
                  </a:cubicBezTo>
                  <a:cubicBezTo>
                    <a:pt x="53" y="12"/>
                    <a:pt x="51" y="13"/>
                    <a:pt x="51" y="12"/>
                  </a:cubicBezTo>
                  <a:cubicBezTo>
                    <a:pt x="50" y="12"/>
                    <a:pt x="46" y="11"/>
                    <a:pt x="45" y="11"/>
                  </a:cubicBezTo>
                  <a:cubicBezTo>
                    <a:pt x="44" y="11"/>
                    <a:pt x="41" y="9"/>
                    <a:pt x="41" y="8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39" y="0"/>
                    <a:pt x="37" y="0"/>
                    <a:pt x="36" y="0"/>
                  </a:cubicBezTo>
                  <a:lnTo>
                    <a:pt x="21" y="4"/>
                  </a:lnTo>
                  <a:close/>
                  <a:moveTo>
                    <a:pt x="59" y="34"/>
                  </a:moveTo>
                  <a:cubicBezTo>
                    <a:pt x="63" y="45"/>
                    <a:pt x="56" y="56"/>
                    <a:pt x="46" y="60"/>
                  </a:cubicBezTo>
                  <a:cubicBezTo>
                    <a:pt x="35" y="63"/>
                    <a:pt x="24" y="57"/>
                    <a:pt x="20" y="46"/>
                  </a:cubicBezTo>
                  <a:cubicBezTo>
                    <a:pt x="17" y="35"/>
                    <a:pt x="23" y="24"/>
                    <a:pt x="34" y="21"/>
                  </a:cubicBezTo>
                  <a:cubicBezTo>
                    <a:pt x="45" y="18"/>
                    <a:pt x="56" y="24"/>
                    <a:pt x="59" y="3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1" name="Freeform 7"/>
            <p:cNvSpPr>
              <a:spLocks noEditPoints="1"/>
            </p:cNvSpPr>
            <p:nvPr userDrawn="1"/>
          </p:nvSpPr>
          <p:spPr bwMode="auto">
            <a:xfrm>
              <a:off x="6211" y="1418"/>
              <a:ext cx="118" cy="118"/>
            </a:xfrm>
            <a:custGeom>
              <a:avLst/>
              <a:gdLst>
                <a:gd name="T0" fmla="*/ 46 w 50"/>
                <a:gd name="T1" fmla="*/ 19 h 50"/>
                <a:gd name="T2" fmla="*/ 31 w 50"/>
                <a:gd name="T3" fmla="*/ 47 h 50"/>
                <a:gd name="T4" fmla="*/ 3 w 50"/>
                <a:gd name="T5" fmla="*/ 32 h 50"/>
                <a:gd name="T6" fmla="*/ 18 w 50"/>
                <a:gd name="T7" fmla="*/ 4 h 50"/>
                <a:gd name="T8" fmla="*/ 46 w 50"/>
                <a:gd name="T9" fmla="*/ 19 h 50"/>
                <a:gd name="T10" fmla="*/ 10 w 50"/>
                <a:gd name="T11" fmla="*/ 30 h 50"/>
                <a:gd name="T12" fmla="*/ 29 w 50"/>
                <a:gd name="T13" fmla="*/ 41 h 50"/>
                <a:gd name="T14" fmla="*/ 40 w 50"/>
                <a:gd name="T15" fmla="*/ 21 h 50"/>
                <a:gd name="T16" fmla="*/ 20 w 50"/>
                <a:gd name="T17" fmla="*/ 10 h 50"/>
                <a:gd name="T18" fmla="*/ 10 w 50"/>
                <a:gd name="T19" fmla="*/ 3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0" h="50">
                  <a:moveTo>
                    <a:pt x="46" y="19"/>
                  </a:moveTo>
                  <a:cubicBezTo>
                    <a:pt x="50" y="31"/>
                    <a:pt x="43" y="43"/>
                    <a:pt x="31" y="47"/>
                  </a:cubicBezTo>
                  <a:cubicBezTo>
                    <a:pt x="20" y="50"/>
                    <a:pt x="7" y="44"/>
                    <a:pt x="3" y="32"/>
                  </a:cubicBezTo>
                  <a:cubicBezTo>
                    <a:pt x="0" y="20"/>
                    <a:pt x="7" y="7"/>
                    <a:pt x="18" y="4"/>
                  </a:cubicBezTo>
                  <a:cubicBezTo>
                    <a:pt x="30" y="0"/>
                    <a:pt x="43" y="7"/>
                    <a:pt x="46" y="19"/>
                  </a:cubicBezTo>
                  <a:moveTo>
                    <a:pt x="10" y="30"/>
                  </a:moveTo>
                  <a:cubicBezTo>
                    <a:pt x="12" y="38"/>
                    <a:pt x="21" y="43"/>
                    <a:pt x="29" y="41"/>
                  </a:cubicBezTo>
                  <a:cubicBezTo>
                    <a:pt x="38" y="38"/>
                    <a:pt x="43" y="29"/>
                    <a:pt x="40" y="21"/>
                  </a:cubicBezTo>
                  <a:cubicBezTo>
                    <a:pt x="38" y="12"/>
                    <a:pt x="29" y="8"/>
                    <a:pt x="20" y="10"/>
                  </a:cubicBezTo>
                  <a:cubicBezTo>
                    <a:pt x="12" y="13"/>
                    <a:pt x="7" y="21"/>
                    <a:pt x="10" y="30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2" name="Freeform 8"/>
            <p:cNvSpPr>
              <a:spLocks noEditPoints="1"/>
            </p:cNvSpPr>
            <p:nvPr userDrawn="1"/>
          </p:nvSpPr>
          <p:spPr bwMode="auto">
            <a:xfrm>
              <a:off x="6077" y="1319"/>
              <a:ext cx="113" cy="113"/>
            </a:xfrm>
            <a:custGeom>
              <a:avLst/>
              <a:gdLst>
                <a:gd name="T0" fmla="*/ 13 w 48"/>
                <a:gd name="T1" fmla="*/ 3 h 48"/>
                <a:gd name="T2" fmla="*/ 12 w 48"/>
                <a:gd name="T3" fmla="*/ 5 h 48"/>
                <a:gd name="T4" fmla="*/ 13 w 48"/>
                <a:gd name="T5" fmla="*/ 9 h 48"/>
                <a:gd name="T6" fmla="*/ 12 w 48"/>
                <a:gd name="T7" fmla="*/ 11 h 48"/>
                <a:gd name="T8" fmla="*/ 10 w 48"/>
                <a:gd name="T9" fmla="*/ 14 h 48"/>
                <a:gd name="T10" fmla="*/ 8 w 48"/>
                <a:gd name="T11" fmla="*/ 14 h 48"/>
                <a:gd name="T12" fmla="*/ 4 w 48"/>
                <a:gd name="T13" fmla="*/ 13 h 48"/>
                <a:gd name="T14" fmla="*/ 2 w 48"/>
                <a:gd name="T15" fmla="*/ 14 h 48"/>
                <a:gd name="T16" fmla="*/ 0 w 48"/>
                <a:gd name="T17" fmla="*/ 23 h 48"/>
                <a:gd name="T18" fmla="*/ 1 w 48"/>
                <a:gd name="T19" fmla="*/ 25 h 48"/>
                <a:gd name="T20" fmla="*/ 5 w 48"/>
                <a:gd name="T21" fmla="*/ 26 h 48"/>
                <a:gd name="T22" fmla="*/ 7 w 48"/>
                <a:gd name="T23" fmla="*/ 27 h 48"/>
                <a:gd name="T24" fmla="*/ 8 w 48"/>
                <a:gd name="T25" fmla="*/ 31 h 48"/>
                <a:gd name="T26" fmla="*/ 7 w 48"/>
                <a:gd name="T27" fmla="*/ 33 h 48"/>
                <a:gd name="T28" fmla="*/ 4 w 48"/>
                <a:gd name="T29" fmla="*/ 36 h 48"/>
                <a:gd name="T30" fmla="*/ 5 w 48"/>
                <a:gd name="T31" fmla="*/ 38 h 48"/>
                <a:gd name="T32" fmla="*/ 11 w 48"/>
                <a:gd name="T33" fmla="*/ 44 h 48"/>
                <a:gd name="T34" fmla="*/ 13 w 48"/>
                <a:gd name="T35" fmla="*/ 44 h 48"/>
                <a:gd name="T36" fmla="*/ 16 w 48"/>
                <a:gd name="T37" fmla="*/ 41 h 48"/>
                <a:gd name="T38" fmla="*/ 18 w 48"/>
                <a:gd name="T39" fmla="*/ 41 h 48"/>
                <a:gd name="T40" fmla="*/ 21 w 48"/>
                <a:gd name="T41" fmla="*/ 41 h 48"/>
                <a:gd name="T42" fmla="*/ 23 w 48"/>
                <a:gd name="T43" fmla="*/ 43 h 48"/>
                <a:gd name="T44" fmla="*/ 25 w 48"/>
                <a:gd name="T45" fmla="*/ 47 h 48"/>
                <a:gd name="T46" fmla="*/ 26 w 48"/>
                <a:gd name="T47" fmla="*/ 48 h 48"/>
                <a:gd name="T48" fmla="*/ 35 w 48"/>
                <a:gd name="T49" fmla="*/ 45 h 48"/>
                <a:gd name="T50" fmla="*/ 36 w 48"/>
                <a:gd name="T51" fmla="*/ 44 h 48"/>
                <a:gd name="T52" fmla="*/ 35 w 48"/>
                <a:gd name="T53" fmla="*/ 39 h 48"/>
                <a:gd name="T54" fmla="*/ 35 w 48"/>
                <a:gd name="T55" fmla="*/ 37 h 48"/>
                <a:gd name="T56" fmla="*/ 38 w 48"/>
                <a:gd name="T57" fmla="*/ 35 h 48"/>
                <a:gd name="T58" fmla="*/ 40 w 48"/>
                <a:gd name="T59" fmla="*/ 34 h 48"/>
                <a:gd name="T60" fmla="*/ 44 w 48"/>
                <a:gd name="T61" fmla="*/ 35 h 48"/>
                <a:gd name="T62" fmla="*/ 46 w 48"/>
                <a:gd name="T63" fmla="*/ 34 h 48"/>
                <a:gd name="T64" fmla="*/ 48 w 48"/>
                <a:gd name="T65" fmla="*/ 25 h 48"/>
                <a:gd name="T66" fmla="*/ 47 w 48"/>
                <a:gd name="T67" fmla="*/ 23 h 48"/>
                <a:gd name="T68" fmla="*/ 43 w 48"/>
                <a:gd name="T69" fmla="*/ 22 h 48"/>
                <a:gd name="T70" fmla="*/ 41 w 48"/>
                <a:gd name="T71" fmla="*/ 21 h 48"/>
                <a:gd name="T72" fmla="*/ 40 w 48"/>
                <a:gd name="T73" fmla="*/ 17 h 48"/>
                <a:gd name="T74" fmla="*/ 40 w 48"/>
                <a:gd name="T75" fmla="*/ 15 h 48"/>
                <a:gd name="T76" fmla="*/ 43 w 48"/>
                <a:gd name="T77" fmla="*/ 12 h 48"/>
                <a:gd name="T78" fmla="*/ 43 w 48"/>
                <a:gd name="T79" fmla="*/ 10 h 48"/>
                <a:gd name="T80" fmla="*/ 37 w 48"/>
                <a:gd name="T81" fmla="*/ 4 h 48"/>
                <a:gd name="T82" fmla="*/ 35 w 48"/>
                <a:gd name="T83" fmla="*/ 4 h 48"/>
                <a:gd name="T84" fmla="*/ 32 w 48"/>
                <a:gd name="T85" fmla="*/ 7 h 48"/>
                <a:gd name="T86" fmla="*/ 30 w 48"/>
                <a:gd name="T87" fmla="*/ 8 h 48"/>
                <a:gd name="T88" fmla="*/ 27 w 48"/>
                <a:gd name="T89" fmla="*/ 7 h 48"/>
                <a:gd name="T90" fmla="*/ 24 w 48"/>
                <a:gd name="T91" fmla="*/ 5 h 48"/>
                <a:gd name="T92" fmla="*/ 23 w 48"/>
                <a:gd name="T93" fmla="*/ 1 h 48"/>
                <a:gd name="T94" fmla="*/ 21 w 48"/>
                <a:gd name="T95" fmla="*/ 0 h 48"/>
                <a:gd name="T96" fmla="*/ 13 w 48"/>
                <a:gd name="T97" fmla="*/ 3 h 48"/>
                <a:gd name="T98" fmla="*/ 35 w 48"/>
                <a:gd name="T99" fmla="*/ 21 h 48"/>
                <a:gd name="T100" fmla="*/ 27 w 48"/>
                <a:gd name="T101" fmla="*/ 36 h 48"/>
                <a:gd name="T102" fmla="*/ 12 w 48"/>
                <a:gd name="T103" fmla="*/ 28 h 48"/>
                <a:gd name="T104" fmla="*/ 20 w 48"/>
                <a:gd name="T105" fmla="*/ 13 h 48"/>
                <a:gd name="T106" fmla="*/ 35 w 48"/>
                <a:gd name="T107" fmla="*/ 21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8" h="48">
                  <a:moveTo>
                    <a:pt x="13" y="3"/>
                  </a:moveTo>
                  <a:cubicBezTo>
                    <a:pt x="12" y="3"/>
                    <a:pt x="12" y="4"/>
                    <a:pt x="12" y="5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3" y="9"/>
                    <a:pt x="13" y="10"/>
                    <a:pt x="12" y="11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9" y="14"/>
                    <a:pt x="9" y="15"/>
                    <a:pt x="8" y="14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3" y="13"/>
                    <a:pt x="2" y="14"/>
                    <a:pt x="2" y="14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4"/>
                    <a:pt x="0" y="25"/>
                    <a:pt x="1" y="25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6" y="26"/>
                    <a:pt x="7" y="27"/>
                    <a:pt x="7" y="27"/>
                  </a:cubicBezTo>
                  <a:cubicBezTo>
                    <a:pt x="8" y="31"/>
                    <a:pt x="8" y="31"/>
                    <a:pt x="8" y="31"/>
                  </a:cubicBezTo>
                  <a:cubicBezTo>
                    <a:pt x="8" y="32"/>
                    <a:pt x="8" y="33"/>
                    <a:pt x="7" y="33"/>
                  </a:cubicBezTo>
                  <a:cubicBezTo>
                    <a:pt x="4" y="36"/>
                    <a:pt x="4" y="36"/>
                    <a:pt x="4" y="36"/>
                  </a:cubicBezTo>
                  <a:cubicBezTo>
                    <a:pt x="4" y="37"/>
                    <a:pt x="4" y="38"/>
                    <a:pt x="5" y="38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2" y="45"/>
                    <a:pt x="13" y="45"/>
                    <a:pt x="13" y="44"/>
                  </a:cubicBezTo>
                  <a:cubicBezTo>
                    <a:pt x="16" y="41"/>
                    <a:pt x="16" y="41"/>
                    <a:pt x="16" y="41"/>
                  </a:cubicBezTo>
                  <a:cubicBezTo>
                    <a:pt x="16" y="41"/>
                    <a:pt x="17" y="40"/>
                    <a:pt x="18" y="41"/>
                  </a:cubicBezTo>
                  <a:cubicBezTo>
                    <a:pt x="18" y="41"/>
                    <a:pt x="20" y="41"/>
                    <a:pt x="21" y="41"/>
                  </a:cubicBezTo>
                  <a:cubicBezTo>
                    <a:pt x="22" y="42"/>
                    <a:pt x="23" y="42"/>
                    <a:pt x="23" y="43"/>
                  </a:cubicBezTo>
                  <a:cubicBezTo>
                    <a:pt x="25" y="47"/>
                    <a:pt x="25" y="47"/>
                    <a:pt x="25" y="47"/>
                  </a:cubicBezTo>
                  <a:cubicBezTo>
                    <a:pt x="25" y="48"/>
                    <a:pt x="26" y="48"/>
                    <a:pt x="26" y="48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6" y="45"/>
                    <a:pt x="36" y="44"/>
                    <a:pt x="36" y="44"/>
                  </a:cubicBezTo>
                  <a:cubicBezTo>
                    <a:pt x="35" y="39"/>
                    <a:pt x="35" y="39"/>
                    <a:pt x="35" y="39"/>
                  </a:cubicBezTo>
                  <a:cubicBezTo>
                    <a:pt x="34" y="39"/>
                    <a:pt x="35" y="38"/>
                    <a:pt x="35" y="37"/>
                  </a:cubicBezTo>
                  <a:cubicBezTo>
                    <a:pt x="38" y="35"/>
                    <a:pt x="38" y="35"/>
                    <a:pt x="38" y="35"/>
                  </a:cubicBezTo>
                  <a:cubicBezTo>
                    <a:pt x="38" y="34"/>
                    <a:pt x="39" y="34"/>
                    <a:pt x="40" y="34"/>
                  </a:cubicBezTo>
                  <a:cubicBezTo>
                    <a:pt x="44" y="35"/>
                    <a:pt x="44" y="35"/>
                    <a:pt x="44" y="35"/>
                  </a:cubicBezTo>
                  <a:cubicBezTo>
                    <a:pt x="45" y="35"/>
                    <a:pt x="45" y="35"/>
                    <a:pt x="46" y="34"/>
                  </a:cubicBezTo>
                  <a:cubicBezTo>
                    <a:pt x="48" y="25"/>
                    <a:pt x="48" y="25"/>
                    <a:pt x="48" y="25"/>
                  </a:cubicBezTo>
                  <a:cubicBezTo>
                    <a:pt x="48" y="24"/>
                    <a:pt x="47" y="24"/>
                    <a:pt x="47" y="23"/>
                  </a:cubicBezTo>
                  <a:cubicBezTo>
                    <a:pt x="43" y="22"/>
                    <a:pt x="43" y="22"/>
                    <a:pt x="43" y="22"/>
                  </a:cubicBezTo>
                  <a:cubicBezTo>
                    <a:pt x="42" y="22"/>
                    <a:pt x="41" y="22"/>
                    <a:pt x="41" y="21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0" y="17"/>
                    <a:pt x="40" y="16"/>
                    <a:pt x="40" y="15"/>
                  </a:cubicBezTo>
                  <a:cubicBezTo>
                    <a:pt x="43" y="12"/>
                    <a:pt x="43" y="12"/>
                    <a:pt x="43" y="12"/>
                  </a:cubicBezTo>
                  <a:cubicBezTo>
                    <a:pt x="44" y="11"/>
                    <a:pt x="44" y="11"/>
                    <a:pt x="43" y="10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6" y="3"/>
                    <a:pt x="35" y="3"/>
                    <a:pt x="35" y="4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1" y="8"/>
                    <a:pt x="30" y="8"/>
                    <a:pt x="30" y="8"/>
                  </a:cubicBezTo>
                  <a:cubicBezTo>
                    <a:pt x="29" y="7"/>
                    <a:pt x="27" y="7"/>
                    <a:pt x="27" y="7"/>
                  </a:cubicBezTo>
                  <a:cubicBezTo>
                    <a:pt x="26" y="7"/>
                    <a:pt x="24" y="6"/>
                    <a:pt x="24" y="5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2" y="0"/>
                    <a:pt x="21" y="0"/>
                  </a:cubicBezTo>
                  <a:lnTo>
                    <a:pt x="13" y="3"/>
                  </a:lnTo>
                  <a:close/>
                  <a:moveTo>
                    <a:pt x="35" y="21"/>
                  </a:moveTo>
                  <a:cubicBezTo>
                    <a:pt x="37" y="27"/>
                    <a:pt x="33" y="34"/>
                    <a:pt x="27" y="36"/>
                  </a:cubicBezTo>
                  <a:cubicBezTo>
                    <a:pt x="21" y="37"/>
                    <a:pt x="14" y="34"/>
                    <a:pt x="12" y="28"/>
                  </a:cubicBezTo>
                  <a:cubicBezTo>
                    <a:pt x="10" y="21"/>
                    <a:pt x="14" y="15"/>
                    <a:pt x="20" y="13"/>
                  </a:cubicBezTo>
                  <a:cubicBezTo>
                    <a:pt x="26" y="11"/>
                    <a:pt x="33" y="14"/>
                    <a:pt x="35" y="21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3" name="Freeform 9"/>
            <p:cNvSpPr>
              <a:spLocks noEditPoints="1"/>
            </p:cNvSpPr>
            <p:nvPr userDrawn="1"/>
          </p:nvSpPr>
          <p:spPr bwMode="auto">
            <a:xfrm>
              <a:off x="6093" y="1338"/>
              <a:ext cx="78" cy="75"/>
            </a:xfrm>
            <a:custGeom>
              <a:avLst/>
              <a:gdLst>
                <a:gd name="T0" fmla="*/ 31 w 33"/>
                <a:gd name="T1" fmla="*/ 12 h 32"/>
                <a:gd name="T2" fmla="*/ 21 w 33"/>
                <a:gd name="T3" fmla="*/ 30 h 32"/>
                <a:gd name="T4" fmla="*/ 3 w 33"/>
                <a:gd name="T5" fmla="*/ 20 h 32"/>
                <a:gd name="T6" fmla="*/ 12 w 33"/>
                <a:gd name="T7" fmla="*/ 2 h 32"/>
                <a:gd name="T8" fmla="*/ 31 w 33"/>
                <a:gd name="T9" fmla="*/ 12 h 32"/>
                <a:gd name="T10" fmla="*/ 7 w 33"/>
                <a:gd name="T11" fmla="*/ 19 h 32"/>
                <a:gd name="T12" fmla="*/ 20 w 33"/>
                <a:gd name="T13" fmla="*/ 26 h 32"/>
                <a:gd name="T14" fmla="*/ 26 w 33"/>
                <a:gd name="T15" fmla="*/ 13 h 32"/>
                <a:gd name="T16" fmla="*/ 14 w 33"/>
                <a:gd name="T17" fmla="*/ 6 h 32"/>
                <a:gd name="T18" fmla="*/ 7 w 33"/>
                <a:gd name="T19" fmla="*/ 19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3" h="32">
                  <a:moveTo>
                    <a:pt x="31" y="12"/>
                  </a:moveTo>
                  <a:cubicBezTo>
                    <a:pt x="33" y="20"/>
                    <a:pt x="28" y="28"/>
                    <a:pt x="21" y="30"/>
                  </a:cubicBezTo>
                  <a:cubicBezTo>
                    <a:pt x="13" y="32"/>
                    <a:pt x="5" y="28"/>
                    <a:pt x="3" y="20"/>
                  </a:cubicBezTo>
                  <a:cubicBezTo>
                    <a:pt x="0" y="13"/>
                    <a:pt x="5" y="5"/>
                    <a:pt x="12" y="2"/>
                  </a:cubicBezTo>
                  <a:cubicBezTo>
                    <a:pt x="20" y="0"/>
                    <a:pt x="28" y="4"/>
                    <a:pt x="31" y="12"/>
                  </a:cubicBezTo>
                  <a:moveTo>
                    <a:pt x="7" y="19"/>
                  </a:moveTo>
                  <a:cubicBezTo>
                    <a:pt x="8" y="25"/>
                    <a:pt x="14" y="28"/>
                    <a:pt x="20" y="26"/>
                  </a:cubicBezTo>
                  <a:cubicBezTo>
                    <a:pt x="25" y="24"/>
                    <a:pt x="28" y="19"/>
                    <a:pt x="26" y="13"/>
                  </a:cubicBezTo>
                  <a:cubicBezTo>
                    <a:pt x="25" y="8"/>
                    <a:pt x="19" y="5"/>
                    <a:pt x="14" y="6"/>
                  </a:cubicBezTo>
                  <a:cubicBezTo>
                    <a:pt x="8" y="8"/>
                    <a:pt x="5" y="14"/>
                    <a:pt x="7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17" name="Content Placeholder 2"/>
          <p:cNvSpPr>
            <a:spLocks noGrp="1"/>
          </p:cNvSpPr>
          <p:nvPr>
            <p:ph idx="18"/>
          </p:nvPr>
        </p:nvSpPr>
        <p:spPr>
          <a:xfrm>
            <a:off x="632012" y="3543138"/>
            <a:ext cx="3755571" cy="369794"/>
          </a:xfrm>
        </p:spPr>
        <p:txBody>
          <a:bodyPr anchor="ctr" anchorCtr="0"/>
          <a:lstStyle/>
          <a:p>
            <a:pPr lvl="0"/>
            <a:r>
              <a:rPr lang="en-US"/>
              <a:t>Edit Master text styles</a:t>
            </a: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50" y="3645224"/>
            <a:ext cx="168478" cy="168478"/>
          </a:xfrm>
          <a:prstGeom prst="rect">
            <a:avLst/>
          </a:prstGeom>
        </p:spPr>
      </p:pic>
      <p:sp>
        <p:nvSpPr>
          <p:cNvPr id="19" name="Content Placeholder 2"/>
          <p:cNvSpPr>
            <a:spLocks noGrp="1"/>
          </p:cNvSpPr>
          <p:nvPr>
            <p:ph idx="19"/>
          </p:nvPr>
        </p:nvSpPr>
        <p:spPr>
          <a:xfrm>
            <a:off x="632012" y="3979597"/>
            <a:ext cx="3755571" cy="369794"/>
          </a:xfrm>
        </p:spPr>
        <p:txBody>
          <a:bodyPr anchor="ctr" anchorCtr="0"/>
          <a:lstStyle/>
          <a:p>
            <a:pPr lvl="0"/>
            <a:r>
              <a:rPr lang="en-US"/>
              <a:t>Edit Master text styles</a:t>
            </a:r>
          </a:p>
        </p:txBody>
      </p:sp>
      <p:sp>
        <p:nvSpPr>
          <p:cNvPr id="24" name="Content Placeholder 2"/>
          <p:cNvSpPr>
            <a:spLocks noGrp="1"/>
          </p:cNvSpPr>
          <p:nvPr>
            <p:ph idx="20"/>
          </p:nvPr>
        </p:nvSpPr>
        <p:spPr>
          <a:xfrm>
            <a:off x="632012" y="4416056"/>
            <a:ext cx="3755571" cy="369794"/>
          </a:xfrm>
        </p:spPr>
        <p:txBody>
          <a:bodyPr anchor="ctr" anchorCtr="0"/>
          <a:lstStyle/>
          <a:p>
            <a:pPr lvl="0"/>
            <a:r>
              <a:rPr lang="en-US"/>
              <a:t>Edit Master text styles</a:t>
            </a:r>
          </a:p>
        </p:txBody>
      </p:sp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50" y="4083814"/>
            <a:ext cx="168478" cy="168478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50" y="4522405"/>
            <a:ext cx="168478" cy="168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557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0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10" presetClass="entr" presetSubtype="0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2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35" presetClass="path" presetSubtype="0" accel="40000" fill="hold" nodeType="withEffect" p14:presetBounceEnd="48000">
                                      <p:stCondLst>
                                        <p:cond delay="800"/>
                                      </p:stCondLst>
                                      <p:childTnLst>
                                        <p:animMotion origin="layout" path="M -0.08107 -1.7284E-6 L -3.61111E-6 -1.7284E-6 " pathEditMode="relative" rAng="0" ptsTypes="AA" p14:bounceEnd="48000">
                                          <p:cBhvr>
                                            <p:cTn id="18" dur="4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045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9" presetID="22" presetClass="entr" presetSubtype="1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1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2" fill="hold">
                          <p:stCondLst>
                            <p:cond delay="indefinite"/>
                          </p:stCondLst>
                          <p:childTnLst>
                            <p:par>
                              <p:cTn id="2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4" presetID="53" presetClass="entr" presetSubtype="1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6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8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1" dur="500"/>
                                            <p:tgtEl>
                                              <p:spTgt spid="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2" fill="hold">
                          <p:stCondLst>
                            <p:cond delay="indefinite"/>
                          </p:stCondLst>
                          <p:childTnLst>
                            <p:par>
                              <p:cTn id="3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4" presetID="53" presetClass="entr" presetSubtype="1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6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8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1" dur="500"/>
                                            <p:tgtEl>
                                              <p:spTgt spid="11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2" fill="hold">
                          <p:stCondLst>
                            <p:cond delay="indefinite"/>
                          </p:stCondLst>
                          <p:childTnLst>
                            <p:par>
                              <p:cTn id="4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4" presetID="53" presetClass="entr" presetSubtype="1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6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7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8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1" dur="500"/>
                                            <p:tgtEl>
                                              <p:spTgt spid="1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2" fill="hold">
                          <p:stCondLst>
                            <p:cond delay="indefinite"/>
                          </p:stCondLst>
                          <p:childTnLst>
                            <p:par>
                              <p:cTn id="5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4" presetID="53" presetClass="entr" presetSubtype="1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6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7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8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1" dur="500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2" fill="hold">
                          <p:stCondLst>
                            <p:cond delay="indefinite"/>
                          </p:stCondLst>
                          <p:childTnLst>
                            <p:par>
                              <p:cTn id="6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4" presetID="53" presetClass="entr" presetSubtype="1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6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7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8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1" dur="500"/>
                                            <p:tgtEl>
                                              <p:spTgt spid="19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2" fill="hold">
                          <p:stCondLst>
                            <p:cond delay="indefinite"/>
                          </p:stCondLst>
                          <p:childTnLst>
                            <p:par>
                              <p:cTn id="7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4" presetID="53" presetClass="entr" presetSubtype="1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6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7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8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1" dur="500"/>
                                            <p:tgtEl>
                                              <p:spTgt spid="2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8" grpId="0" animBg="1"/>
          <p:bldP spid="3" grpId="0" build="p">
            <p:tmplLst>
              <p:tmpl lvl="1">
                <p:tnLst>
                  <p:par>
                    <p:cTn presetID="10" presetClass="entr" presetSubtype="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3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500"/>
                            <p:tgtEl>
                              <p:spTgt spid="3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  <p:bldP spid="7" grpId="0"/>
          <p:bldP spid="10" grpId="0">
            <p:tmplLst>
              <p:tmpl>
                <p:tnLst>
                  <p:par>
                    <p:cTn presetID="10" presetClass="entr" presetSubtype="0" fill="hold" nodeType="withEffect">
                      <p:stCondLst>
                        <p:cond delay="50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500"/>
                            <p:tgtEl>
                              <p:spTgt spid="10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  <p:bldP spid="11" grpId="0" build="p">
            <p:tmplLst>
              <p:tmpl lvl="1">
                <p:tnLst>
                  <p:par>
                    <p:cTn presetID="10" presetClass="entr" presetSubtype="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500"/>
                            <p:tgtEl>
                              <p:spTgt spid="11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  <p:bldP spid="12" grpId="0" build="p">
            <p:tmplLst>
              <p:tmpl lvl="1">
                <p:tnLst>
                  <p:par>
                    <p:cTn presetID="10" presetClass="entr" presetSubtype="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2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500"/>
                            <p:tgtEl>
                              <p:spTgt spid="12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  <p:bldP spid="17" grpId="0" build="p">
            <p:tmplLst>
              <p:tmpl lvl="1">
                <p:tnLst>
                  <p:par>
                    <p:cTn presetID="10" presetClass="entr" presetSubtype="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500"/>
                            <p:tgtEl>
                              <p:spTgt spid="17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  <p:bldP spid="19" grpId="0" build="p">
            <p:tmplLst>
              <p:tmpl lvl="1">
                <p:tnLst>
                  <p:par>
                    <p:cTn presetID="10" presetClass="entr" presetSubtype="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9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500"/>
                            <p:tgtEl>
                              <p:spTgt spid="19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  <p:bldP spid="24" grpId="0" build="p">
            <p:tmplLst>
              <p:tmpl lvl="1">
                <p:tnLst>
                  <p:par>
                    <p:cTn presetID="10" presetClass="entr" presetSubtype="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4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500"/>
                            <p:tgtEl>
                              <p:spTgt spid="24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0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10" presetClass="entr" presetSubtype="0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2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35" presetClass="path" presetSubtype="0" accel="40000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Motion origin="layout" path="M -0.08107 -1.7284E-6 L -3.61111E-6 -1.7284E-6 " pathEditMode="relative" rAng="0" ptsTypes="AA">
                                          <p:cBhvr>
                                            <p:cTn id="18" dur="4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045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9" presetID="22" presetClass="entr" presetSubtype="1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1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2" fill="hold">
                          <p:stCondLst>
                            <p:cond delay="indefinite"/>
                          </p:stCondLst>
                          <p:childTnLst>
                            <p:par>
                              <p:cTn id="2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4" presetID="53" presetClass="entr" presetSubtype="1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6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8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1" dur="500"/>
                                            <p:tgtEl>
                                              <p:spTgt spid="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2" fill="hold">
                          <p:stCondLst>
                            <p:cond delay="indefinite"/>
                          </p:stCondLst>
                          <p:childTnLst>
                            <p:par>
                              <p:cTn id="3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4" presetID="53" presetClass="entr" presetSubtype="1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6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8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1" dur="500"/>
                                            <p:tgtEl>
                                              <p:spTgt spid="11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2" fill="hold">
                          <p:stCondLst>
                            <p:cond delay="indefinite"/>
                          </p:stCondLst>
                          <p:childTnLst>
                            <p:par>
                              <p:cTn id="4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4" presetID="53" presetClass="entr" presetSubtype="1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6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7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8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1" dur="500"/>
                                            <p:tgtEl>
                                              <p:spTgt spid="1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2" fill="hold">
                          <p:stCondLst>
                            <p:cond delay="indefinite"/>
                          </p:stCondLst>
                          <p:childTnLst>
                            <p:par>
                              <p:cTn id="5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4" presetID="53" presetClass="entr" presetSubtype="1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6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7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8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1" dur="500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2" fill="hold">
                          <p:stCondLst>
                            <p:cond delay="indefinite"/>
                          </p:stCondLst>
                          <p:childTnLst>
                            <p:par>
                              <p:cTn id="6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4" presetID="53" presetClass="entr" presetSubtype="1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6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7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8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1" dur="500"/>
                                            <p:tgtEl>
                                              <p:spTgt spid="19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2" fill="hold">
                          <p:stCondLst>
                            <p:cond delay="indefinite"/>
                          </p:stCondLst>
                          <p:childTnLst>
                            <p:par>
                              <p:cTn id="7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4" presetID="53" presetClass="entr" presetSubtype="1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6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7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8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1" dur="500"/>
                                            <p:tgtEl>
                                              <p:spTgt spid="2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8" grpId="0" animBg="1"/>
          <p:bldP spid="3" grpId="0" build="p">
            <p:tmplLst>
              <p:tmpl lvl="1">
                <p:tnLst>
                  <p:par>
                    <p:cTn presetID="10" presetClass="entr" presetSubtype="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3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500"/>
                            <p:tgtEl>
                              <p:spTgt spid="3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  <p:bldP spid="7" grpId="0"/>
          <p:bldP spid="10" grpId="0">
            <p:tmplLst>
              <p:tmpl>
                <p:tnLst>
                  <p:par>
                    <p:cTn presetID="10" presetClass="entr" presetSubtype="0" fill="hold" nodeType="withEffect">
                      <p:stCondLst>
                        <p:cond delay="50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500"/>
                            <p:tgtEl>
                              <p:spTgt spid="10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  <p:bldP spid="11" grpId="0" build="p">
            <p:tmplLst>
              <p:tmpl lvl="1">
                <p:tnLst>
                  <p:par>
                    <p:cTn presetID="10" presetClass="entr" presetSubtype="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500"/>
                            <p:tgtEl>
                              <p:spTgt spid="11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  <p:bldP spid="12" grpId="0" build="p">
            <p:tmplLst>
              <p:tmpl lvl="1">
                <p:tnLst>
                  <p:par>
                    <p:cTn presetID="10" presetClass="entr" presetSubtype="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2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500"/>
                            <p:tgtEl>
                              <p:spTgt spid="12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  <p:bldP spid="17" grpId="0" build="p">
            <p:tmplLst>
              <p:tmpl lvl="1">
                <p:tnLst>
                  <p:par>
                    <p:cTn presetID="10" presetClass="entr" presetSubtype="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500"/>
                            <p:tgtEl>
                              <p:spTgt spid="17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  <p:bldP spid="19" grpId="0" build="p">
            <p:tmplLst>
              <p:tmpl lvl="1">
                <p:tnLst>
                  <p:par>
                    <p:cTn presetID="10" presetClass="entr" presetSubtype="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9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500"/>
                            <p:tgtEl>
                              <p:spTgt spid="19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  <p:bldP spid="24" grpId="0" build="p">
            <p:tmplLst>
              <p:tmpl lvl="1">
                <p:tnLst>
                  <p:par>
                    <p:cTn presetID="10" presetClass="entr" presetSubtype="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4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500"/>
                            <p:tgtEl>
                              <p:spTgt spid="24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</p:bldLst>
      </p:timing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Info 6 Lines - White - Dark B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200024" y="182076"/>
            <a:ext cx="4368799" cy="17816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200025" y="2067694"/>
            <a:ext cx="4368800" cy="288054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 userDrawn="1">
            <p:ph idx="1"/>
          </p:nvPr>
        </p:nvSpPr>
        <p:spPr>
          <a:xfrm>
            <a:off x="632012" y="2233761"/>
            <a:ext cx="3755571" cy="369794"/>
          </a:xfrm>
        </p:spPr>
        <p:txBody>
          <a:bodyPr anchor="ctr" anchorCtr="0"/>
          <a:lstStyle/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Picture Placeholder 23"/>
          <p:cNvSpPr>
            <a:spLocks noGrp="1"/>
          </p:cNvSpPr>
          <p:nvPr userDrawn="1">
            <p:ph type="pic" sz="quarter" idx="14"/>
          </p:nvPr>
        </p:nvSpPr>
        <p:spPr>
          <a:xfrm>
            <a:off x="4653976" y="195264"/>
            <a:ext cx="4288889" cy="449562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10" name="Text Placeholder 9"/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400049" y="195263"/>
            <a:ext cx="4168775" cy="1728415"/>
          </a:xfrm>
        </p:spPr>
        <p:txBody>
          <a:bodyPr anchor="t" anchorCtr="0">
            <a:noAutofit/>
          </a:bodyPr>
          <a:lstStyle>
            <a:lvl1pPr marL="0" indent="0">
              <a:buNone/>
              <a:defRPr sz="5400"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Insert name</a:t>
            </a:r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50" y="2329454"/>
            <a:ext cx="168478" cy="168478"/>
          </a:xfrm>
          <a:prstGeom prst="rect">
            <a:avLst/>
          </a:prstGeom>
        </p:spPr>
      </p:pic>
      <p:sp>
        <p:nvSpPr>
          <p:cNvPr id="11" name="Content Placeholder 2"/>
          <p:cNvSpPr>
            <a:spLocks noGrp="1"/>
          </p:cNvSpPr>
          <p:nvPr>
            <p:ph idx="16"/>
          </p:nvPr>
        </p:nvSpPr>
        <p:spPr>
          <a:xfrm>
            <a:off x="632012" y="2670220"/>
            <a:ext cx="3755571" cy="369794"/>
          </a:xfrm>
        </p:spPr>
        <p:txBody>
          <a:bodyPr anchor="ctr" anchorCtr="0"/>
          <a:lstStyle/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7"/>
          </p:nvPr>
        </p:nvSpPr>
        <p:spPr>
          <a:xfrm>
            <a:off x="632012" y="3106679"/>
            <a:ext cx="3755571" cy="369794"/>
          </a:xfrm>
        </p:spPr>
        <p:txBody>
          <a:bodyPr anchor="ctr" anchorCtr="0"/>
          <a:lstStyle/>
          <a:p>
            <a:pPr lvl="0"/>
            <a:r>
              <a:rPr lang="en-US"/>
              <a:t>Edit Master text styles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50" y="2768044"/>
            <a:ext cx="168478" cy="16847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50" y="3206634"/>
            <a:ext cx="168478" cy="168478"/>
          </a:xfrm>
          <a:prstGeom prst="rect">
            <a:avLst/>
          </a:prstGeom>
        </p:spPr>
      </p:pic>
      <p:grpSp>
        <p:nvGrpSpPr>
          <p:cNvPr id="6" name="Group 5"/>
          <p:cNvGrpSpPr>
            <a:grpSpLocks noChangeAspect="1"/>
          </p:cNvGrpSpPr>
          <p:nvPr userDrawn="1"/>
        </p:nvGrpSpPr>
        <p:grpSpPr bwMode="auto">
          <a:xfrm>
            <a:off x="3642227" y="1622739"/>
            <a:ext cx="875082" cy="769468"/>
            <a:chOff x="6077" y="1319"/>
            <a:chExt cx="290" cy="255"/>
          </a:xfrm>
        </p:grpSpPr>
        <p:sp>
          <p:nvSpPr>
            <p:cNvPr id="20" name="Freeform 6"/>
            <p:cNvSpPr>
              <a:spLocks noEditPoints="1"/>
            </p:cNvSpPr>
            <p:nvPr userDrawn="1"/>
          </p:nvSpPr>
          <p:spPr bwMode="auto">
            <a:xfrm>
              <a:off x="6176" y="1383"/>
              <a:ext cx="191" cy="191"/>
            </a:xfrm>
            <a:custGeom>
              <a:avLst/>
              <a:gdLst>
                <a:gd name="T0" fmla="*/ 21 w 81"/>
                <a:gd name="T1" fmla="*/ 4 h 81"/>
                <a:gd name="T2" fmla="*/ 20 w 81"/>
                <a:gd name="T3" fmla="*/ 7 h 81"/>
                <a:gd name="T4" fmla="*/ 22 w 81"/>
                <a:gd name="T5" fmla="*/ 14 h 81"/>
                <a:gd name="T6" fmla="*/ 21 w 81"/>
                <a:gd name="T7" fmla="*/ 18 h 81"/>
                <a:gd name="T8" fmla="*/ 17 w 81"/>
                <a:gd name="T9" fmla="*/ 22 h 81"/>
                <a:gd name="T10" fmla="*/ 13 w 81"/>
                <a:gd name="T11" fmla="*/ 24 h 81"/>
                <a:gd name="T12" fmla="*/ 6 w 81"/>
                <a:gd name="T13" fmla="*/ 22 h 81"/>
                <a:gd name="T14" fmla="*/ 3 w 81"/>
                <a:gd name="T15" fmla="*/ 24 h 81"/>
                <a:gd name="T16" fmla="*/ 0 w 81"/>
                <a:gd name="T17" fmla="*/ 39 h 81"/>
                <a:gd name="T18" fmla="*/ 1 w 81"/>
                <a:gd name="T19" fmla="*/ 41 h 81"/>
                <a:gd name="T20" fmla="*/ 9 w 81"/>
                <a:gd name="T21" fmla="*/ 43 h 81"/>
                <a:gd name="T22" fmla="*/ 11 w 81"/>
                <a:gd name="T23" fmla="*/ 46 h 81"/>
                <a:gd name="T24" fmla="*/ 13 w 81"/>
                <a:gd name="T25" fmla="*/ 52 h 81"/>
                <a:gd name="T26" fmla="*/ 12 w 81"/>
                <a:gd name="T27" fmla="*/ 56 h 81"/>
                <a:gd name="T28" fmla="*/ 7 w 81"/>
                <a:gd name="T29" fmla="*/ 61 h 81"/>
                <a:gd name="T30" fmla="*/ 7 w 81"/>
                <a:gd name="T31" fmla="*/ 64 h 81"/>
                <a:gd name="T32" fmla="*/ 19 w 81"/>
                <a:gd name="T33" fmla="*/ 75 h 81"/>
                <a:gd name="T34" fmla="*/ 22 w 81"/>
                <a:gd name="T35" fmla="*/ 74 h 81"/>
                <a:gd name="T36" fmla="*/ 27 w 81"/>
                <a:gd name="T37" fmla="*/ 69 h 81"/>
                <a:gd name="T38" fmla="*/ 30 w 81"/>
                <a:gd name="T39" fmla="*/ 68 h 81"/>
                <a:gd name="T40" fmla="*/ 35 w 81"/>
                <a:gd name="T41" fmla="*/ 70 h 81"/>
                <a:gd name="T42" fmla="*/ 40 w 81"/>
                <a:gd name="T43" fmla="*/ 72 h 81"/>
                <a:gd name="T44" fmla="*/ 42 w 81"/>
                <a:gd name="T45" fmla="*/ 79 h 81"/>
                <a:gd name="T46" fmla="*/ 44 w 81"/>
                <a:gd name="T47" fmla="*/ 81 h 81"/>
                <a:gd name="T48" fmla="*/ 59 w 81"/>
                <a:gd name="T49" fmla="*/ 76 h 81"/>
                <a:gd name="T50" fmla="*/ 61 w 81"/>
                <a:gd name="T51" fmla="*/ 73 h 81"/>
                <a:gd name="T52" fmla="*/ 59 w 81"/>
                <a:gd name="T53" fmla="*/ 66 h 81"/>
                <a:gd name="T54" fmla="*/ 60 w 81"/>
                <a:gd name="T55" fmla="*/ 63 h 81"/>
                <a:gd name="T56" fmla="*/ 64 w 81"/>
                <a:gd name="T57" fmla="*/ 58 h 81"/>
                <a:gd name="T58" fmla="*/ 68 w 81"/>
                <a:gd name="T59" fmla="*/ 57 h 81"/>
                <a:gd name="T60" fmla="*/ 75 w 81"/>
                <a:gd name="T61" fmla="*/ 58 h 81"/>
                <a:gd name="T62" fmla="*/ 77 w 81"/>
                <a:gd name="T63" fmla="*/ 57 h 81"/>
                <a:gd name="T64" fmla="*/ 81 w 81"/>
                <a:gd name="T65" fmla="*/ 42 h 81"/>
                <a:gd name="T66" fmla="*/ 79 w 81"/>
                <a:gd name="T67" fmla="*/ 39 h 81"/>
                <a:gd name="T68" fmla="*/ 72 w 81"/>
                <a:gd name="T69" fmla="*/ 37 h 81"/>
                <a:gd name="T70" fmla="*/ 69 w 81"/>
                <a:gd name="T71" fmla="*/ 35 h 81"/>
                <a:gd name="T72" fmla="*/ 68 w 81"/>
                <a:gd name="T73" fmla="*/ 29 h 81"/>
                <a:gd name="T74" fmla="*/ 68 w 81"/>
                <a:gd name="T75" fmla="*/ 25 h 81"/>
                <a:gd name="T76" fmla="*/ 73 w 81"/>
                <a:gd name="T77" fmla="*/ 20 h 81"/>
                <a:gd name="T78" fmla="*/ 73 w 81"/>
                <a:gd name="T79" fmla="*/ 16 h 81"/>
                <a:gd name="T80" fmla="*/ 62 w 81"/>
                <a:gd name="T81" fmla="*/ 6 h 81"/>
                <a:gd name="T82" fmla="*/ 59 w 81"/>
                <a:gd name="T83" fmla="*/ 6 h 81"/>
                <a:gd name="T84" fmla="*/ 54 w 81"/>
                <a:gd name="T85" fmla="*/ 11 h 81"/>
                <a:gd name="T86" fmla="*/ 51 w 81"/>
                <a:gd name="T87" fmla="*/ 12 h 81"/>
                <a:gd name="T88" fmla="*/ 45 w 81"/>
                <a:gd name="T89" fmla="*/ 11 h 81"/>
                <a:gd name="T90" fmla="*/ 41 w 81"/>
                <a:gd name="T91" fmla="*/ 8 h 81"/>
                <a:gd name="T92" fmla="*/ 39 w 81"/>
                <a:gd name="T93" fmla="*/ 1 h 81"/>
                <a:gd name="T94" fmla="*/ 36 w 81"/>
                <a:gd name="T95" fmla="*/ 0 h 81"/>
                <a:gd name="T96" fmla="*/ 21 w 81"/>
                <a:gd name="T97" fmla="*/ 4 h 81"/>
                <a:gd name="T98" fmla="*/ 59 w 81"/>
                <a:gd name="T99" fmla="*/ 34 h 81"/>
                <a:gd name="T100" fmla="*/ 46 w 81"/>
                <a:gd name="T101" fmla="*/ 60 h 81"/>
                <a:gd name="T102" fmla="*/ 20 w 81"/>
                <a:gd name="T103" fmla="*/ 46 h 81"/>
                <a:gd name="T104" fmla="*/ 34 w 81"/>
                <a:gd name="T105" fmla="*/ 21 h 81"/>
                <a:gd name="T106" fmla="*/ 59 w 81"/>
                <a:gd name="T107" fmla="*/ 34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81" h="81">
                  <a:moveTo>
                    <a:pt x="21" y="4"/>
                  </a:moveTo>
                  <a:cubicBezTo>
                    <a:pt x="20" y="5"/>
                    <a:pt x="20" y="6"/>
                    <a:pt x="20" y="7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22" y="15"/>
                    <a:pt x="22" y="17"/>
                    <a:pt x="21" y="18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6" y="23"/>
                    <a:pt x="14" y="24"/>
                    <a:pt x="13" y="24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5" y="22"/>
                    <a:pt x="4" y="22"/>
                    <a:pt x="3" y="24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0"/>
                    <a:pt x="0" y="41"/>
                    <a:pt x="1" y="41"/>
                  </a:cubicBezTo>
                  <a:cubicBezTo>
                    <a:pt x="9" y="43"/>
                    <a:pt x="9" y="43"/>
                    <a:pt x="9" y="43"/>
                  </a:cubicBezTo>
                  <a:cubicBezTo>
                    <a:pt x="10" y="43"/>
                    <a:pt x="11" y="44"/>
                    <a:pt x="11" y="46"/>
                  </a:cubicBezTo>
                  <a:cubicBezTo>
                    <a:pt x="13" y="52"/>
                    <a:pt x="13" y="52"/>
                    <a:pt x="13" y="52"/>
                  </a:cubicBezTo>
                  <a:cubicBezTo>
                    <a:pt x="13" y="53"/>
                    <a:pt x="13" y="55"/>
                    <a:pt x="12" y="56"/>
                  </a:cubicBezTo>
                  <a:cubicBezTo>
                    <a:pt x="7" y="61"/>
                    <a:pt x="7" y="61"/>
                    <a:pt x="7" y="61"/>
                  </a:cubicBezTo>
                  <a:cubicBezTo>
                    <a:pt x="7" y="62"/>
                    <a:pt x="7" y="63"/>
                    <a:pt x="7" y="64"/>
                  </a:cubicBezTo>
                  <a:cubicBezTo>
                    <a:pt x="19" y="75"/>
                    <a:pt x="19" y="75"/>
                    <a:pt x="19" y="75"/>
                  </a:cubicBezTo>
                  <a:cubicBezTo>
                    <a:pt x="20" y="75"/>
                    <a:pt x="21" y="75"/>
                    <a:pt x="22" y="74"/>
                  </a:cubicBezTo>
                  <a:cubicBezTo>
                    <a:pt x="27" y="69"/>
                    <a:pt x="27" y="69"/>
                    <a:pt x="27" y="69"/>
                  </a:cubicBezTo>
                  <a:cubicBezTo>
                    <a:pt x="28" y="68"/>
                    <a:pt x="29" y="68"/>
                    <a:pt x="30" y="68"/>
                  </a:cubicBezTo>
                  <a:cubicBezTo>
                    <a:pt x="31" y="69"/>
                    <a:pt x="34" y="69"/>
                    <a:pt x="35" y="70"/>
                  </a:cubicBezTo>
                  <a:cubicBezTo>
                    <a:pt x="36" y="70"/>
                    <a:pt x="39" y="71"/>
                    <a:pt x="40" y="72"/>
                  </a:cubicBezTo>
                  <a:cubicBezTo>
                    <a:pt x="42" y="79"/>
                    <a:pt x="42" y="79"/>
                    <a:pt x="42" y="79"/>
                  </a:cubicBezTo>
                  <a:cubicBezTo>
                    <a:pt x="42" y="80"/>
                    <a:pt x="43" y="81"/>
                    <a:pt x="44" y="81"/>
                  </a:cubicBezTo>
                  <a:cubicBezTo>
                    <a:pt x="59" y="76"/>
                    <a:pt x="59" y="76"/>
                    <a:pt x="59" y="76"/>
                  </a:cubicBezTo>
                  <a:cubicBezTo>
                    <a:pt x="60" y="76"/>
                    <a:pt x="61" y="74"/>
                    <a:pt x="61" y="73"/>
                  </a:cubicBezTo>
                  <a:cubicBezTo>
                    <a:pt x="59" y="66"/>
                    <a:pt x="59" y="66"/>
                    <a:pt x="59" y="66"/>
                  </a:cubicBezTo>
                  <a:cubicBezTo>
                    <a:pt x="58" y="65"/>
                    <a:pt x="59" y="64"/>
                    <a:pt x="60" y="63"/>
                  </a:cubicBezTo>
                  <a:cubicBezTo>
                    <a:pt x="64" y="58"/>
                    <a:pt x="64" y="58"/>
                    <a:pt x="64" y="58"/>
                  </a:cubicBezTo>
                  <a:cubicBezTo>
                    <a:pt x="65" y="57"/>
                    <a:pt x="66" y="56"/>
                    <a:pt x="68" y="57"/>
                  </a:cubicBezTo>
                  <a:cubicBezTo>
                    <a:pt x="75" y="58"/>
                    <a:pt x="75" y="58"/>
                    <a:pt x="75" y="58"/>
                  </a:cubicBezTo>
                  <a:cubicBezTo>
                    <a:pt x="76" y="59"/>
                    <a:pt x="77" y="58"/>
                    <a:pt x="77" y="57"/>
                  </a:cubicBezTo>
                  <a:cubicBezTo>
                    <a:pt x="81" y="42"/>
                    <a:pt x="81" y="42"/>
                    <a:pt x="81" y="42"/>
                  </a:cubicBezTo>
                  <a:cubicBezTo>
                    <a:pt x="81" y="40"/>
                    <a:pt x="80" y="39"/>
                    <a:pt x="79" y="39"/>
                  </a:cubicBezTo>
                  <a:cubicBezTo>
                    <a:pt x="72" y="37"/>
                    <a:pt x="72" y="37"/>
                    <a:pt x="72" y="37"/>
                  </a:cubicBezTo>
                  <a:cubicBezTo>
                    <a:pt x="71" y="37"/>
                    <a:pt x="70" y="36"/>
                    <a:pt x="69" y="35"/>
                  </a:cubicBezTo>
                  <a:cubicBezTo>
                    <a:pt x="68" y="29"/>
                    <a:pt x="68" y="29"/>
                    <a:pt x="68" y="29"/>
                  </a:cubicBezTo>
                  <a:cubicBezTo>
                    <a:pt x="67" y="27"/>
                    <a:pt x="67" y="26"/>
                    <a:pt x="68" y="25"/>
                  </a:cubicBezTo>
                  <a:cubicBezTo>
                    <a:pt x="73" y="20"/>
                    <a:pt x="73" y="20"/>
                    <a:pt x="73" y="20"/>
                  </a:cubicBezTo>
                  <a:cubicBezTo>
                    <a:pt x="74" y="19"/>
                    <a:pt x="74" y="17"/>
                    <a:pt x="73" y="16"/>
                  </a:cubicBezTo>
                  <a:cubicBezTo>
                    <a:pt x="62" y="6"/>
                    <a:pt x="62" y="6"/>
                    <a:pt x="62" y="6"/>
                  </a:cubicBezTo>
                  <a:cubicBezTo>
                    <a:pt x="61" y="5"/>
                    <a:pt x="60" y="5"/>
                    <a:pt x="59" y="6"/>
                  </a:cubicBezTo>
                  <a:cubicBezTo>
                    <a:pt x="54" y="11"/>
                    <a:pt x="54" y="11"/>
                    <a:pt x="54" y="11"/>
                  </a:cubicBezTo>
                  <a:cubicBezTo>
                    <a:pt x="53" y="12"/>
                    <a:pt x="51" y="13"/>
                    <a:pt x="51" y="12"/>
                  </a:cubicBezTo>
                  <a:cubicBezTo>
                    <a:pt x="50" y="12"/>
                    <a:pt x="46" y="11"/>
                    <a:pt x="45" y="11"/>
                  </a:cubicBezTo>
                  <a:cubicBezTo>
                    <a:pt x="44" y="11"/>
                    <a:pt x="41" y="9"/>
                    <a:pt x="41" y="8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39" y="0"/>
                    <a:pt x="37" y="0"/>
                    <a:pt x="36" y="0"/>
                  </a:cubicBezTo>
                  <a:lnTo>
                    <a:pt x="21" y="4"/>
                  </a:lnTo>
                  <a:close/>
                  <a:moveTo>
                    <a:pt x="59" y="34"/>
                  </a:moveTo>
                  <a:cubicBezTo>
                    <a:pt x="63" y="45"/>
                    <a:pt x="56" y="56"/>
                    <a:pt x="46" y="60"/>
                  </a:cubicBezTo>
                  <a:cubicBezTo>
                    <a:pt x="35" y="63"/>
                    <a:pt x="24" y="57"/>
                    <a:pt x="20" y="46"/>
                  </a:cubicBezTo>
                  <a:cubicBezTo>
                    <a:pt x="17" y="35"/>
                    <a:pt x="23" y="24"/>
                    <a:pt x="34" y="21"/>
                  </a:cubicBezTo>
                  <a:cubicBezTo>
                    <a:pt x="45" y="18"/>
                    <a:pt x="56" y="24"/>
                    <a:pt x="59" y="34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1" name="Freeform 7"/>
            <p:cNvSpPr>
              <a:spLocks noEditPoints="1"/>
            </p:cNvSpPr>
            <p:nvPr userDrawn="1"/>
          </p:nvSpPr>
          <p:spPr bwMode="auto">
            <a:xfrm>
              <a:off x="6211" y="1418"/>
              <a:ext cx="118" cy="118"/>
            </a:xfrm>
            <a:custGeom>
              <a:avLst/>
              <a:gdLst>
                <a:gd name="T0" fmla="*/ 46 w 50"/>
                <a:gd name="T1" fmla="*/ 19 h 50"/>
                <a:gd name="T2" fmla="*/ 31 w 50"/>
                <a:gd name="T3" fmla="*/ 47 h 50"/>
                <a:gd name="T4" fmla="*/ 3 w 50"/>
                <a:gd name="T5" fmla="*/ 32 h 50"/>
                <a:gd name="T6" fmla="*/ 18 w 50"/>
                <a:gd name="T7" fmla="*/ 4 h 50"/>
                <a:gd name="T8" fmla="*/ 46 w 50"/>
                <a:gd name="T9" fmla="*/ 19 h 50"/>
                <a:gd name="T10" fmla="*/ 10 w 50"/>
                <a:gd name="T11" fmla="*/ 30 h 50"/>
                <a:gd name="T12" fmla="*/ 29 w 50"/>
                <a:gd name="T13" fmla="*/ 41 h 50"/>
                <a:gd name="T14" fmla="*/ 40 w 50"/>
                <a:gd name="T15" fmla="*/ 21 h 50"/>
                <a:gd name="T16" fmla="*/ 20 w 50"/>
                <a:gd name="T17" fmla="*/ 10 h 50"/>
                <a:gd name="T18" fmla="*/ 10 w 50"/>
                <a:gd name="T19" fmla="*/ 3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0" h="50">
                  <a:moveTo>
                    <a:pt x="46" y="19"/>
                  </a:moveTo>
                  <a:cubicBezTo>
                    <a:pt x="50" y="31"/>
                    <a:pt x="43" y="43"/>
                    <a:pt x="31" y="47"/>
                  </a:cubicBezTo>
                  <a:cubicBezTo>
                    <a:pt x="20" y="50"/>
                    <a:pt x="7" y="44"/>
                    <a:pt x="3" y="32"/>
                  </a:cubicBezTo>
                  <a:cubicBezTo>
                    <a:pt x="0" y="20"/>
                    <a:pt x="7" y="7"/>
                    <a:pt x="18" y="4"/>
                  </a:cubicBezTo>
                  <a:cubicBezTo>
                    <a:pt x="30" y="0"/>
                    <a:pt x="43" y="7"/>
                    <a:pt x="46" y="19"/>
                  </a:cubicBezTo>
                  <a:moveTo>
                    <a:pt x="10" y="30"/>
                  </a:moveTo>
                  <a:cubicBezTo>
                    <a:pt x="12" y="38"/>
                    <a:pt x="21" y="43"/>
                    <a:pt x="29" y="41"/>
                  </a:cubicBezTo>
                  <a:cubicBezTo>
                    <a:pt x="38" y="38"/>
                    <a:pt x="43" y="29"/>
                    <a:pt x="40" y="21"/>
                  </a:cubicBezTo>
                  <a:cubicBezTo>
                    <a:pt x="38" y="12"/>
                    <a:pt x="29" y="8"/>
                    <a:pt x="20" y="10"/>
                  </a:cubicBezTo>
                  <a:cubicBezTo>
                    <a:pt x="12" y="13"/>
                    <a:pt x="7" y="21"/>
                    <a:pt x="10" y="30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2" name="Freeform 8"/>
            <p:cNvSpPr>
              <a:spLocks noEditPoints="1"/>
            </p:cNvSpPr>
            <p:nvPr userDrawn="1"/>
          </p:nvSpPr>
          <p:spPr bwMode="auto">
            <a:xfrm>
              <a:off x="6077" y="1319"/>
              <a:ext cx="113" cy="113"/>
            </a:xfrm>
            <a:custGeom>
              <a:avLst/>
              <a:gdLst>
                <a:gd name="T0" fmla="*/ 13 w 48"/>
                <a:gd name="T1" fmla="*/ 3 h 48"/>
                <a:gd name="T2" fmla="*/ 12 w 48"/>
                <a:gd name="T3" fmla="*/ 5 h 48"/>
                <a:gd name="T4" fmla="*/ 13 w 48"/>
                <a:gd name="T5" fmla="*/ 9 h 48"/>
                <a:gd name="T6" fmla="*/ 12 w 48"/>
                <a:gd name="T7" fmla="*/ 11 h 48"/>
                <a:gd name="T8" fmla="*/ 10 w 48"/>
                <a:gd name="T9" fmla="*/ 14 h 48"/>
                <a:gd name="T10" fmla="*/ 8 w 48"/>
                <a:gd name="T11" fmla="*/ 14 h 48"/>
                <a:gd name="T12" fmla="*/ 4 w 48"/>
                <a:gd name="T13" fmla="*/ 13 h 48"/>
                <a:gd name="T14" fmla="*/ 2 w 48"/>
                <a:gd name="T15" fmla="*/ 14 h 48"/>
                <a:gd name="T16" fmla="*/ 0 w 48"/>
                <a:gd name="T17" fmla="*/ 23 h 48"/>
                <a:gd name="T18" fmla="*/ 1 w 48"/>
                <a:gd name="T19" fmla="*/ 25 h 48"/>
                <a:gd name="T20" fmla="*/ 5 w 48"/>
                <a:gd name="T21" fmla="*/ 26 h 48"/>
                <a:gd name="T22" fmla="*/ 7 w 48"/>
                <a:gd name="T23" fmla="*/ 27 h 48"/>
                <a:gd name="T24" fmla="*/ 8 w 48"/>
                <a:gd name="T25" fmla="*/ 31 h 48"/>
                <a:gd name="T26" fmla="*/ 7 w 48"/>
                <a:gd name="T27" fmla="*/ 33 h 48"/>
                <a:gd name="T28" fmla="*/ 4 w 48"/>
                <a:gd name="T29" fmla="*/ 36 h 48"/>
                <a:gd name="T30" fmla="*/ 5 w 48"/>
                <a:gd name="T31" fmla="*/ 38 h 48"/>
                <a:gd name="T32" fmla="*/ 11 w 48"/>
                <a:gd name="T33" fmla="*/ 44 h 48"/>
                <a:gd name="T34" fmla="*/ 13 w 48"/>
                <a:gd name="T35" fmla="*/ 44 h 48"/>
                <a:gd name="T36" fmla="*/ 16 w 48"/>
                <a:gd name="T37" fmla="*/ 41 h 48"/>
                <a:gd name="T38" fmla="*/ 18 w 48"/>
                <a:gd name="T39" fmla="*/ 41 h 48"/>
                <a:gd name="T40" fmla="*/ 21 w 48"/>
                <a:gd name="T41" fmla="*/ 41 h 48"/>
                <a:gd name="T42" fmla="*/ 23 w 48"/>
                <a:gd name="T43" fmla="*/ 43 h 48"/>
                <a:gd name="T44" fmla="*/ 25 w 48"/>
                <a:gd name="T45" fmla="*/ 47 h 48"/>
                <a:gd name="T46" fmla="*/ 26 w 48"/>
                <a:gd name="T47" fmla="*/ 48 h 48"/>
                <a:gd name="T48" fmla="*/ 35 w 48"/>
                <a:gd name="T49" fmla="*/ 45 h 48"/>
                <a:gd name="T50" fmla="*/ 36 w 48"/>
                <a:gd name="T51" fmla="*/ 44 h 48"/>
                <a:gd name="T52" fmla="*/ 35 w 48"/>
                <a:gd name="T53" fmla="*/ 39 h 48"/>
                <a:gd name="T54" fmla="*/ 35 w 48"/>
                <a:gd name="T55" fmla="*/ 37 h 48"/>
                <a:gd name="T56" fmla="*/ 38 w 48"/>
                <a:gd name="T57" fmla="*/ 35 h 48"/>
                <a:gd name="T58" fmla="*/ 40 w 48"/>
                <a:gd name="T59" fmla="*/ 34 h 48"/>
                <a:gd name="T60" fmla="*/ 44 w 48"/>
                <a:gd name="T61" fmla="*/ 35 h 48"/>
                <a:gd name="T62" fmla="*/ 46 w 48"/>
                <a:gd name="T63" fmla="*/ 34 h 48"/>
                <a:gd name="T64" fmla="*/ 48 w 48"/>
                <a:gd name="T65" fmla="*/ 25 h 48"/>
                <a:gd name="T66" fmla="*/ 47 w 48"/>
                <a:gd name="T67" fmla="*/ 23 h 48"/>
                <a:gd name="T68" fmla="*/ 43 w 48"/>
                <a:gd name="T69" fmla="*/ 22 h 48"/>
                <a:gd name="T70" fmla="*/ 41 w 48"/>
                <a:gd name="T71" fmla="*/ 21 h 48"/>
                <a:gd name="T72" fmla="*/ 40 w 48"/>
                <a:gd name="T73" fmla="*/ 17 h 48"/>
                <a:gd name="T74" fmla="*/ 40 w 48"/>
                <a:gd name="T75" fmla="*/ 15 h 48"/>
                <a:gd name="T76" fmla="*/ 43 w 48"/>
                <a:gd name="T77" fmla="*/ 12 h 48"/>
                <a:gd name="T78" fmla="*/ 43 w 48"/>
                <a:gd name="T79" fmla="*/ 10 h 48"/>
                <a:gd name="T80" fmla="*/ 37 w 48"/>
                <a:gd name="T81" fmla="*/ 4 h 48"/>
                <a:gd name="T82" fmla="*/ 35 w 48"/>
                <a:gd name="T83" fmla="*/ 4 h 48"/>
                <a:gd name="T84" fmla="*/ 32 w 48"/>
                <a:gd name="T85" fmla="*/ 7 h 48"/>
                <a:gd name="T86" fmla="*/ 30 w 48"/>
                <a:gd name="T87" fmla="*/ 8 h 48"/>
                <a:gd name="T88" fmla="*/ 27 w 48"/>
                <a:gd name="T89" fmla="*/ 7 h 48"/>
                <a:gd name="T90" fmla="*/ 24 w 48"/>
                <a:gd name="T91" fmla="*/ 5 h 48"/>
                <a:gd name="T92" fmla="*/ 23 w 48"/>
                <a:gd name="T93" fmla="*/ 1 h 48"/>
                <a:gd name="T94" fmla="*/ 21 w 48"/>
                <a:gd name="T95" fmla="*/ 0 h 48"/>
                <a:gd name="T96" fmla="*/ 13 w 48"/>
                <a:gd name="T97" fmla="*/ 3 h 48"/>
                <a:gd name="T98" fmla="*/ 35 w 48"/>
                <a:gd name="T99" fmla="*/ 21 h 48"/>
                <a:gd name="T100" fmla="*/ 27 w 48"/>
                <a:gd name="T101" fmla="*/ 36 h 48"/>
                <a:gd name="T102" fmla="*/ 12 w 48"/>
                <a:gd name="T103" fmla="*/ 28 h 48"/>
                <a:gd name="T104" fmla="*/ 20 w 48"/>
                <a:gd name="T105" fmla="*/ 13 h 48"/>
                <a:gd name="T106" fmla="*/ 35 w 48"/>
                <a:gd name="T107" fmla="*/ 21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8" h="48">
                  <a:moveTo>
                    <a:pt x="13" y="3"/>
                  </a:moveTo>
                  <a:cubicBezTo>
                    <a:pt x="12" y="3"/>
                    <a:pt x="12" y="4"/>
                    <a:pt x="12" y="5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3" y="9"/>
                    <a:pt x="13" y="10"/>
                    <a:pt x="12" y="11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9" y="14"/>
                    <a:pt x="9" y="15"/>
                    <a:pt x="8" y="14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3" y="13"/>
                    <a:pt x="2" y="14"/>
                    <a:pt x="2" y="14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4"/>
                    <a:pt x="0" y="25"/>
                    <a:pt x="1" y="25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6" y="26"/>
                    <a:pt x="7" y="27"/>
                    <a:pt x="7" y="27"/>
                  </a:cubicBezTo>
                  <a:cubicBezTo>
                    <a:pt x="8" y="31"/>
                    <a:pt x="8" y="31"/>
                    <a:pt x="8" y="31"/>
                  </a:cubicBezTo>
                  <a:cubicBezTo>
                    <a:pt x="8" y="32"/>
                    <a:pt x="8" y="33"/>
                    <a:pt x="7" y="33"/>
                  </a:cubicBezTo>
                  <a:cubicBezTo>
                    <a:pt x="4" y="36"/>
                    <a:pt x="4" y="36"/>
                    <a:pt x="4" y="36"/>
                  </a:cubicBezTo>
                  <a:cubicBezTo>
                    <a:pt x="4" y="37"/>
                    <a:pt x="4" y="38"/>
                    <a:pt x="5" y="38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2" y="45"/>
                    <a:pt x="13" y="45"/>
                    <a:pt x="13" y="44"/>
                  </a:cubicBezTo>
                  <a:cubicBezTo>
                    <a:pt x="16" y="41"/>
                    <a:pt x="16" y="41"/>
                    <a:pt x="16" y="41"/>
                  </a:cubicBezTo>
                  <a:cubicBezTo>
                    <a:pt x="16" y="41"/>
                    <a:pt x="17" y="40"/>
                    <a:pt x="18" y="41"/>
                  </a:cubicBezTo>
                  <a:cubicBezTo>
                    <a:pt x="18" y="41"/>
                    <a:pt x="20" y="41"/>
                    <a:pt x="21" y="41"/>
                  </a:cubicBezTo>
                  <a:cubicBezTo>
                    <a:pt x="22" y="42"/>
                    <a:pt x="23" y="42"/>
                    <a:pt x="23" y="43"/>
                  </a:cubicBezTo>
                  <a:cubicBezTo>
                    <a:pt x="25" y="47"/>
                    <a:pt x="25" y="47"/>
                    <a:pt x="25" y="47"/>
                  </a:cubicBezTo>
                  <a:cubicBezTo>
                    <a:pt x="25" y="48"/>
                    <a:pt x="26" y="48"/>
                    <a:pt x="26" y="48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6" y="45"/>
                    <a:pt x="36" y="44"/>
                    <a:pt x="36" y="44"/>
                  </a:cubicBezTo>
                  <a:cubicBezTo>
                    <a:pt x="35" y="39"/>
                    <a:pt x="35" y="39"/>
                    <a:pt x="35" y="39"/>
                  </a:cubicBezTo>
                  <a:cubicBezTo>
                    <a:pt x="34" y="39"/>
                    <a:pt x="35" y="38"/>
                    <a:pt x="35" y="37"/>
                  </a:cubicBezTo>
                  <a:cubicBezTo>
                    <a:pt x="38" y="35"/>
                    <a:pt x="38" y="35"/>
                    <a:pt x="38" y="35"/>
                  </a:cubicBezTo>
                  <a:cubicBezTo>
                    <a:pt x="38" y="34"/>
                    <a:pt x="39" y="34"/>
                    <a:pt x="40" y="34"/>
                  </a:cubicBezTo>
                  <a:cubicBezTo>
                    <a:pt x="44" y="35"/>
                    <a:pt x="44" y="35"/>
                    <a:pt x="44" y="35"/>
                  </a:cubicBezTo>
                  <a:cubicBezTo>
                    <a:pt x="45" y="35"/>
                    <a:pt x="45" y="35"/>
                    <a:pt x="46" y="34"/>
                  </a:cubicBezTo>
                  <a:cubicBezTo>
                    <a:pt x="48" y="25"/>
                    <a:pt x="48" y="25"/>
                    <a:pt x="48" y="25"/>
                  </a:cubicBezTo>
                  <a:cubicBezTo>
                    <a:pt x="48" y="24"/>
                    <a:pt x="47" y="24"/>
                    <a:pt x="47" y="23"/>
                  </a:cubicBezTo>
                  <a:cubicBezTo>
                    <a:pt x="43" y="22"/>
                    <a:pt x="43" y="22"/>
                    <a:pt x="43" y="22"/>
                  </a:cubicBezTo>
                  <a:cubicBezTo>
                    <a:pt x="42" y="22"/>
                    <a:pt x="41" y="22"/>
                    <a:pt x="41" y="21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0" y="17"/>
                    <a:pt x="40" y="16"/>
                    <a:pt x="40" y="15"/>
                  </a:cubicBezTo>
                  <a:cubicBezTo>
                    <a:pt x="43" y="12"/>
                    <a:pt x="43" y="12"/>
                    <a:pt x="43" y="12"/>
                  </a:cubicBezTo>
                  <a:cubicBezTo>
                    <a:pt x="44" y="11"/>
                    <a:pt x="44" y="11"/>
                    <a:pt x="43" y="10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6" y="3"/>
                    <a:pt x="35" y="3"/>
                    <a:pt x="35" y="4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1" y="8"/>
                    <a:pt x="30" y="8"/>
                    <a:pt x="30" y="8"/>
                  </a:cubicBezTo>
                  <a:cubicBezTo>
                    <a:pt x="29" y="7"/>
                    <a:pt x="27" y="7"/>
                    <a:pt x="27" y="7"/>
                  </a:cubicBezTo>
                  <a:cubicBezTo>
                    <a:pt x="26" y="7"/>
                    <a:pt x="24" y="6"/>
                    <a:pt x="24" y="5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2" y="0"/>
                    <a:pt x="21" y="0"/>
                  </a:cubicBezTo>
                  <a:lnTo>
                    <a:pt x="13" y="3"/>
                  </a:lnTo>
                  <a:close/>
                  <a:moveTo>
                    <a:pt x="35" y="21"/>
                  </a:moveTo>
                  <a:cubicBezTo>
                    <a:pt x="37" y="27"/>
                    <a:pt x="33" y="34"/>
                    <a:pt x="27" y="36"/>
                  </a:cubicBezTo>
                  <a:cubicBezTo>
                    <a:pt x="21" y="37"/>
                    <a:pt x="14" y="34"/>
                    <a:pt x="12" y="28"/>
                  </a:cubicBezTo>
                  <a:cubicBezTo>
                    <a:pt x="10" y="21"/>
                    <a:pt x="14" y="15"/>
                    <a:pt x="20" y="13"/>
                  </a:cubicBezTo>
                  <a:cubicBezTo>
                    <a:pt x="26" y="11"/>
                    <a:pt x="33" y="14"/>
                    <a:pt x="35" y="21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3" name="Freeform 9"/>
            <p:cNvSpPr>
              <a:spLocks noEditPoints="1"/>
            </p:cNvSpPr>
            <p:nvPr userDrawn="1"/>
          </p:nvSpPr>
          <p:spPr bwMode="auto">
            <a:xfrm>
              <a:off x="6093" y="1338"/>
              <a:ext cx="78" cy="75"/>
            </a:xfrm>
            <a:custGeom>
              <a:avLst/>
              <a:gdLst>
                <a:gd name="T0" fmla="*/ 31 w 33"/>
                <a:gd name="T1" fmla="*/ 12 h 32"/>
                <a:gd name="T2" fmla="*/ 21 w 33"/>
                <a:gd name="T3" fmla="*/ 30 h 32"/>
                <a:gd name="T4" fmla="*/ 3 w 33"/>
                <a:gd name="T5" fmla="*/ 20 h 32"/>
                <a:gd name="T6" fmla="*/ 12 w 33"/>
                <a:gd name="T7" fmla="*/ 2 h 32"/>
                <a:gd name="T8" fmla="*/ 31 w 33"/>
                <a:gd name="T9" fmla="*/ 12 h 32"/>
                <a:gd name="T10" fmla="*/ 7 w 33"/>
                <a:gd name="T11" fmla="*/ 19 h 32"/>
                <a:gd name="T12" fmla="*/ 20 w 33"/>
                <a:gd name="T13" fmla="*/ 26 h 32"/>
                <a:gd name="T14" fmla="*/ 26 w 33"/>
                <a:gd name="T15" fmla="*/ 13 h 32"/>
                <a:gd name="T16" fmla="*/ 14 w 33"/>
                <a:gd name="T17" fmla="*/ 6 h 32"/>
                <a:gd name="T18" fmla="*/ 7 w 33"/>
                <a:gd name="T19" fmla="*/ 19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3" h="32">
                  <a:moveTo>
                    <a:pt x="31" y="12"/>
                  </a:moveTo>
                  <a:cubicBezTo>
                    <a:pt x="33" y="20"/>
                    <a:pt x="28" y="28"/>
                    <a:pt x="21" y="30"/>
                  </a:cubicBezTo>
                  <a:cubicBezTo>
                    <a:pt x="13" y="32"/>
                    <a:pt x="5" y="28"/>
                    <a:pt x="3" y="20"/>
                  </a:cubicBezTo>
                  <a:cubicBezTo>
                    <a:pt x="0" y="13"/>
                    <a:pt x="5" y="5"/>
                    <a:pt x="12" y="2"/>
                  </a:cubicBezTo>
                  <a:cubicBezTo>
                    <a:pt x="20" y="0"/>
                    <a:pt x="28" y="4"/>
                    <a:pt x="31" y="12"/>
                  </a:cubicBezTo>
                  <a:moveTo>
                    <a:pt x="7" y="19"/>
                  </a:moveTo>
                  <a:cubicBezTo>
                    <a:pt x="8" y="25"/>
                    <a:pt x="14" y="28"/>
                    <a:pt x="20" y="26"/>
                  </a:cubicBezTo>
                  <a:cubicBezTo>
                    <a:pt x="25" y="24"/>
                    <a:pt x="28" y="19"/>
                    <a:pt x="26" y="13"/>
                  </a:cubicBezTo>
                  <a:cubicBezTo>
                    <a:pt x="25" y="8"/>
                    <a:pt x="19" y="5"/>
                    <a:pt x="14" y="6"/>
                  </a:cubicBezTo>
                  <a:cubicBezTo>
                    <a:pt x="8" y="8"/>
                    <a:pt x="5" y="14"/>
                    <a:pt x="7" y="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17" name="Content Placeholder 2"/>
          <p:cNvSpPr>
            <a:spLocks noGrp="1"/>
          </p:cNvSpPr>
          <p:nvPr>
            <p:ph idx="18"/>
          </p:nvPr>
        </p:nvSpPr>
        <p:spPr>
          <a:xfrm>
            <a:off x="632012" y="3543138"/>
            <a:ext cx="3755571" cy="369794"/>
          </a:xfrm>
        </p:spPr>
        <p:txBody>
          <a:bodyPr anchor="ctr" anchorCtr="0"/>
          <a:lstStyle/>
          <a:p>
            <a:pPr lvl="0"/>
            <a:r>
              <a:rPr lang="en-US"/>
              <a:t>Edit Master text styles</a:t>
            </a: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50" y="3645224"/>
            <a:ext cx="168478" cy="168478"/>
          </a:xfrm>
          <a:prstGeom prst="rect">
            <a:avLst/>
          </a:prstGeom>
        </p:spPr>
      </p:pic>
      <p:sp>
        <p:nvSpPr>
          <p:cNvPr id="19" name="Content Placeholder 2"/>
          <p:cNvSpPr>
            <a:spLocks noGrp="1"/>
          </p:cNvSpPr>
          <p:nvPr>
            <p:ph idx="19"/>
          </p:nvPr>
        </p:nvSpPr>
        <p:spPr>
          <a:xfrm>
            <a:off x="632012" y="3979597"/>
            <a:ext cx="3755571" cy="369794"/>
          </a:xfrm>
        </p:spPr>
        <p:txBody>
          <a:bodyPr anchor="ctr" anchorCtr="0"/>
          <a:lstStyle/>
          <a:p>
            <a:pPr lvl="0"/>
            <a:r>
              <a:rPr lang="en-US"/>
              <a:t>Edit Master text styles</a:t>
            </a:r>
          </a:p>
        </p:txBody>
      </p:sp>
      <p:sp>
        <p:nvSpPr>
          <p:cNvPr id="24" name="Content Placeholder 2"/>
          <p:cNvSpPr>
            <a:spLocks noGrp="1"/>
          </p:cNvSpPr>
          <p:nvPr>
            <p:ph idx="20"/>
          </p:nvPr>
        </p:nvSpPr>
        <p:spPr>
          <a:xfrm>
            <a:off x="632012" y="4416056"/>
            <a:ext cx="3755571" cy="369794"/>
          </a:xfrm>
        </p:spPr>
        <p:txBody>
          <a:bodyPr anchor="ctr" anchorCtr="0"/>
          <a:lstStyle/>
          <a:p>
            <a:pPr lvl="0"/>
            <a:r>
              <a:rPr lang="en-US"/>
              <a:t>Edit Master text styles</a:t>
            </a:r>
          </a:p>
        </p:txBody>
      </p:sp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50" y="4083814"/>
            <a:ext cx="168478" cy="168478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50" y="4522405"/>
            <a:ext cx="168478" cy="168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379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0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10" presetClass="entr" presetSubtype="0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2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35" presetClass="path" presetSubtype="0" accel="40000" fill="hold" nodeType="withEffect" p14:presetBounceEnd="48000">
                                      <p:stCondLst>
                                        <p:cond delay="800"/>
                                      </p:stCondLst>
                                      <p:childTnLst>
                                        <p:animMotion origin="layout" path="M -0.08107 -1.7284E-6 L -3.61111E-6 -1.7284E-6 " pathEditMode="relative" rAng="0" ptsTypes="AA" p14:bounceEnd="48000">
                                          <p:cBhvr>
                                            <p:cTn id="18" dur="4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045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9" presetID="22" presetClass="entr" presetSubtype="1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1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2" fill="hold">
                          <p:stCondLst>
                            <p:cond delay="indefinite"/>
                          </p:stCondLst>
                          <p:childTnLst>
                            <p:par>
                              <p:cTn id="2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4" presetID="53" presetClass="entr" presetSubtype="1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6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8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1" dur="500"/>
                                            <p:tgtEl>
                                              <p:spTgt spid="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2" fill="hold">
                          <p:stCondLst>
                            <p:cond delay="indefinite"/>
                          </p:stCondLst>
                          <p:childTnLst>
                            <p:par>
                              <p:cTn id="3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4" presetID="53" presetClass="entr" presetSubtype="1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6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8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1" dur="500"/>
                                            <p:tgtEl>
                                              <p:spTgt spid="11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2" fill="hold">
                          <p:stCondLst>
                            <p:cond delay="indefinite"/>
                          </p:stCondLst>
                          <p:childTnLst>
                            <p:par>
                              <p:cTn id="4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4" presetID="53" presetClass="entr" presetSubtype="1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6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7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8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1" dur="500"/>
                                            <p:tgtEl>
                                              <p:spTgt spid="1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2" fill="hold">
                          <p:stCondLst>
                            <p:cond delay="indefinite"/>
                          </p:stCondLst>
                          <p:childTnLst>
                            <p:par>
                              <p:cTn id="5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4" presetID="53" presetClass="entr" presetSubtype="1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6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7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8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1" dur="500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2" fill="hold">
                          <p:stCondLst>
                            <p:cond delay="indefinite"/>
                          </p:stCondLst>
                          <p:childTnLst>
                            <p:par>
                              <p:cTn id="6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4" presetID="53" presetClass="entr" presetSubtype="1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6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7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8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1" dur="500"/>
                                            <p:tgtEl>
                                              <p:spTgt spid="19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2" fill="hold">
                          <p:stCondLst>
                            <p:cond delay="indefinite"/>
                          </p:stCondLst>
                          <p:childTnLst>
                            <p:par>
                              <p:cTn id="7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4" presetID="53" presetClass="entr" presetSubtype="1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6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7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8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1" dur="500"/>
                                            <p:tgtEl>
                                              <p:spTgt spid="2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8" grpId="0" animBg="1"/>
          <p:bldP spid="3" grpId="0" build="p">
            <p:tmplLst>
              <p:tmpl lvl="1">
                <p:tnLst>
                  <p:par>
                    <p:cTn presetID="10" presetClass="entr" presetSubtype="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3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500"/>
                            <p:tgtEl>
                              <p:spTgt spid="3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  <p:bldP spid="7" grpId="0"/>
          <p:bldP spid="10" grpId="0">
            <p:tmplLst>
              <p:tmpl>
                <p:tnLst>
                  <p:par>
                    <p:cTn presetID="10" presetClass="entr" presetSubtype="0" fill="hold" nodeType="withEffect">
                      <p:stCondLst>
                        <p:cond delay="50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500"/>
                            <p:tgtEl>
                              <p:spTgt spid="10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  <p:bldP spid="11" grpId="0" build="p">
            <p:tmplLst>
              <p:tmpl lvl="1">
                <p:tnLst>
                  <p:par>
                    <p:cTn presetID="10" presetClass="entr" presetSubtype="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500"/>
                            <p:tgtEl>
                              <p:spTgt spid="11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  <p:bldP spid="12" grpId="0" build="p">
            <p:tmplLst>
              <p:tmpl lvl="1">
                <p:tnLst>
                  <p:par>
                    <p:cTn presetID="10" presetClass="entr" presetSubtype="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2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500"/>
                            <p:tgtEl>
                              <p:spTgt spid="12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  <p:bldP spid="17" grpId="0" build="p">
            <p:tmplLst>
              <p:tmpl lvl="1">
                <p:tnLst>
                  <p:par>
                    <p:cTn presetID="10" presetClass="entr" presetSubtype="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500"/>
                            <p:tgtEl>
                              <p:spTgt spid="17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  <p:bldP spid="19" grpId="0" build="p">
            <p:tmplLst>
              <p:tmpl lvl="1">
                <p:tnLst>
                  <p:par>
                    <p:cTn presetID="10" presetClass="entr" presetSubtype="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9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500"/>
                            <p:tgtEl>
                              <p:spTgt spid="19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  <p:bldP spid="24" grpId="0" build="p">
            <p:tmplLst>
              <p:tmpl lvl="1">
                <p:tnLst>
                  <p:par>
                    <p:cTn presetID="10" presetClass="entr" presetSubtype="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4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500"/>
                            <p:tgtEl>
                              <p:spTgt spid="24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0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10" presetClass="entr" presetSubtype="0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2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35" presetClass="path" presetSubtype="0" accel="40000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Motion origin="layout" path="M -0.08107 -1.7284E-6 L -3.61111E-6 -1.7284E-6 " pathEditMode="relative" rAng="0" ptsTypes="AA">
                                          <p:cBhvr>
                                            <p:cTn id="18" dur="4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045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9" presetID="22" presetClass="entr" presetSubtype="1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1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2" fill="hold">
                          <p:stCondLst>
                            <p:cond delay="indefinite"/>
                          </p:stCondLst>
                          <p:childTnLst>
                            <p:par>
                              <p:cTn id="2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4" presetID="53" presetClass="entr" presetSubtype="1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6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8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1" dur="500"/>
                                            <p:tgtEl>
                                              <p:spTgt spid="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2" fill="hold">
                          <p:stCondLst>
                            <p:cond delay="indefinite"/>
                          </p:stCondLst>
                          <p:childTnLst>
                            <p:par>
                              <p:cTn id="3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4" presetID="53" presetClass="entr" presetSubtype="1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6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8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1" dur="500"/>
                                            <p:tgtEl>
                                              <p:spTgt spid="11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2" fill="hold">
                          <p:stCondLst>
                            <p:cond delay="indefinite"/>
                          </p:stCondLst>
                          <p:childTnLst>
                            <p:par>
                              <p:cTn id="4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4" presetID="53" presetClass="entr" presetSubtype="1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6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7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8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1" dur="500"/>
                                            <p:tgtEl>
                                              <p:spTgt spid="12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2" fill="hold">
                          <p:stCondLst>
                            <p:cond delay="indefinite"/>
                          </p:stCondLst>
                          <p:childTnLst>
                            <p:par>
                              <p:cTn id="5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4" presetID="53" presetClass="entr" presetSubtype="1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6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7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8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1" dur="500"/>
                                            <p:tgtEl>
                                              <p:spTgt spid="17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2" fill="hold">
                          <p:stCondLst>
                            <p:cond delay="indefinite"/>
                          </p:stCondLst>
                          <p:childTnLst>
                            <p:par>
                              <p:cTn id="6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4" presetID="53" presetClass="entr" presetSubtype="1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6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7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8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1" dur="500"/>
                                            <p:tgtEl>
                                              <p:spTgt spid="19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2" fill="hold">
                          <p:stCondLst>
                            <p:cond delay="indefinite"/>
                          </p:stCondLst>
                          <p:childTnLst>
                            <p:par>
                              <p:cTn id="7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4" presetID="53" presetClass="entr" presetSubtype="1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6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7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8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1" dur="500"/>
                                            <p:tgtEl>
                                              <p:spTgt spid="24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8" grpId="0" animBg="1"/>
          <p:bldP spid="3" grpId="0" build="p">
            <p:tmplLst>
              <p:tmpl lvl="1">
                <p:tnLst>
                  <p:par>
                    <p:cTn presetID="10" presetClass="entr" presetSubtype="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3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500"/>
                            <p:tgtEl>
                              <p:spTgt spid="3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  <p:bldP spid="7" grpId="0"/>
          <p:bldP spid="10" grpId="0">
            <p:tmplLst>
              <p:tmpl>
                <p:tnLst>
                  <p:par>
                    <p:cTn presetID="10" presetClass="entr" presetSubtype="0" fill="hold" nodeType="withEffect">
                      <p:stCondLst>
                        <p:cond delay="50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500"/>
                            <p:tgtEl>
                              <p:spTgt spid="10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  <p:bldP spid="11" grpId="0" build="p">
            <p:tmplLst>
              <p:tmpl lvl="1">
                <p:tnLst>
                  <p:par>
                    <p:cTn presetID="10" presetClass="entr" presetSubtype="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1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500"/>
                            <p:tgtEl>
                              <p:spTgt spid="11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  <p:bldP spid="12" grpId="0" build="p">
            <p:tmplLst>
              <p:tmpl lvl="1">
                <p:tnLst>
                  <p:par>
                    <p:cTn presetID="10" presetClass="entr" presetSubtype="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2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500"/>
                            <p:tgtEl>
                              <p:spTgt spid="12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  <p:bldP spid="17" grpId="0" build="p">
            <p:tmplLst>
              <p:tmpl lvl="1">
                <p:tnLst>
                  <p:par>
                    <p:cTn presetID="10" presetClass="entr" presetSubtype="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7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500"/>
                            <p:tgtEl>
                              <p:spTgt spid="17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  <p:bldP spid="19" grpId="0" build="p">
            <p:tmplLst>
              <p:tmpl lvl="1">
                <p:tnLst>
                  <p:par>
                    <p:cTn presetID="10" presetClass="entr" presetSubtype="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9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500"/>
                            <p:tgtEl>
                              <p:spTgt spid="19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  <p:bldP spid="24" grpId="0" build="p">
            <p:tmplLst>
              <p:tmpl lvl="1">
                <p:tnLst>
                  <p:par>
                    <p:cTn presetID="10" presetClass="entr" presetSubtype="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24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500"/>
                            <p:tgtEl>
                              <p:spTgt spid="24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</p:bldLst>
      </p:timing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illars - Dark Magenta - Dark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2" y="367"/>
            <a:ext cx="9143998" cy="5167934"/>
          </a:xfrm>
          <a:prstGeom prst="rect">
            <a:avLst/>
          </a:prstGeom>
          <a:solidFill>
            <a:schemeClr val="accent4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56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765" kern="0" dirty="0">
              <a:solidFill>
                <a:srgbClr val="FFFFFF"/>
              </a:soli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1932811" y="367"/>
            <a:ext cx="7259449" cy="5167934"/>
          </a:xfrm>
          <a:prstGeom prst="rect">
            <a:avLst/>
          </a:prstGeom>
          <a:solidFill>
            <a:schemeClr val="accent4">
              <a:lumMod val="90000"/>
              <a:lumOff val="10000"/>
            </a:scheme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56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765" kern="0" err="1">
              <a:solidFill>
                <a:srgbClr val="FFFFFF"/>
              </a:soli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3763421" y="367"/>
            <a:ext cx="5380578" cy="5167934"/>
          </a:xfrm>
          <a:prstGeom prst="rect">
            <a:avLst/>
          </a:prstGeom>
          <a:solidFill>
            <a:schemeClr val="accent4">
              <a:lumMod val="75000"/>
              <a:lumOff val="25000"/>
            </a:scheme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56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765" kern="0" err="1">
              <a:solidFill>
                <a:srgbClr val="FFFFFF"/>
              </a:soli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5645131" y="367"/>
            <a:ext cx="3547129" cy="5167934"/>
          </a:xfrm>
          <a:prstGeom prst="rect">
            <a:avLst/>
          </a:prstGeom>
          <a:solidFill>
            <a:schemeClr val="accent4">
              <a:lumMod val="50000"/>
              <a:lumOff val="50000"/>
            </a:scheme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56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765" kern="0" dirty="0">
              <a:solidFill>
                <a:srgbClr val="FFFFFF"/>
              </a:soli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4" name="Straight Connector 13"/>
          <p:cNvCxnSpPr>
            <a:cxnSpLocks/>
          </p:cNvCxnSpPr>
          <p:nvPr userDrawn="1"/>
        </p:nvCxnSpPr>
        <p:spPr>
          <a:xfrm>
            <a:off x="1" y="2919935"/>
            <a:ext cx="9192259" cy="0"/>
          </a:xfrm>
          <a:prstGeom prst="line">
            <a:avLst/>
          </a:prstGeom>
          <a:noFill/>
          <a:ln w="50800" cap="flat" cmpd="sng" algn="ctr">
            <a:solidFill>
              <a:srgbClr val="505050"/>
            </a:solidFill>
            <a:prstDash val="solid"/>
            <a:headEnd type="none"/>
            <a:tailEnd type="none"/>
          </a:ln>
          <a:effectLst/>
        </p:spPr>
      </p:cxnSp>
      <p:sp>
        <p:nvSpPr>
          <p:cNvPr id="41" name="Text Placeholder 9"/>
          <p:cNvSpPr>
            <a:spLocks noGrp="1"/>
          </p:cNvSpPr>
          <p:nvPr>
            <p:ph type="body" sz="quarter" idx="15" hasCustomPrompt="1"/>
          </p:nvPr>
        </p:nvSpPr>
        <p:spPr>
          <a:xfrm>
            <a:off x="165087" y="712232"/>
            <a:ext cx="1554378" cy="1317476"/>
          </a:xfrm>
        </p:spPr>
        <p:txBody>
          <a:bodyPr anchor="t" anchorCtr="0">
            <a:noAutofit/>
          </a:bodyPr>
          <a:lstStyle>
            <a:lvl1pPr marL="0" indent="0" algn="ctr">
              <a:buNone/>
              <a:defRPr sz="2400" cap="all" baseline="0">
                <a:latin typeface="+mj-lt"/>
              </a:defRPr>
            </a:lvl1pPr>
          </a:lstStyle>
          <a:p>
            <a:pPr lvl="0"/>
            <a:r>
              <a:rPr lang="en-US" dirty="0"/>
              <a:t>Insert Name</a:t>
            </a:r>
            <a:endParaRPr lang="en-GB" dirty="0"/>
          </a:p>
        </p:txBody>
      </p:sp>
      <p:sp>
        <p:nvSpPr>
          <p:cNvPr id="42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2051149" y="712232"/>
            <a:ext cx="1554378" cy="1317476"/>
          </a:xfrm>
        </p:spPr>
        <p:txBody>
          <a:bodyPr anchor="t" anchorCtr="0">
            <a:noAutofit/>
          </a:bodyPr>
          <a:lstStyle>
            <a:lvl1pPr marL="0" indent="0" algn="ctr">
              <a:buNone/>
              <a:defRPr sz="2400" cap="all" baseline="0">
                <a:latin typeface="+mj-lt"/>
              </a:defRPr>
            </a:lvl1pPr>
          </a:lstStyle>
          <a:p>
            <a:pPr lvl="0"/>
            <a:r>
              <a:rPr lang="en-US" dirty="0"/>
              <a:t>Insert name</a:t>
            </a:r>
            <a:endParaRPr lang="en-GB" dirty="0"/>
          </a:p>
        </p:txBody>
      </p:sp>
      <p:sp>
        <p:nvSpPr>
          <p:cNvPr id="43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3925668" y="704222"/>
            <a:ext cx="1554378" cy="1317476"/>
          </a:xfrm>
        </p:spPr>
        <p:txBody>
          <a:bodyPr anchor="t" anchorCtr="0">
            <a:noAutofit/>
          </a:bodyPr>
          <a:lstStyle>
            <a:lvl1pPr marL="0" indent="0" algn="ctr">
              <a:buNone/>
              <a:defRPr sz="2400" cap="all" baseline="0">
                <a:latin typeface="+mj-lt"/>
              </a:defRPr>
            </a:lvl1pPr>
          </a:lstStyle>
          <a:p>
            <a:pPr lvl="0"/>
            <a:r>
              <a:rPr lang="en-US" dirty="0"/>
              <a:t>Insert name</a:t>
            </a:r>
            <a:endParaRPr lang="en-GB" dirty="0"/>
          </a:p>
        </p:txBody>
      </p:sp>
      <p:sp>
        <p:nvSpPr>
          <p:cNvPr id="44" name="Text Placeholder 9"/>
          <p:cNvSpPr>
            <a:spLocks noGrp="1"/>
          </p:cNvSpPr>
          <p:nvPr>
            <p:ph type="body" sz="quarter" idx="18" hasCustomPrompt="1"/>
          </p:nvPr>
        </p:nvSpPr>
        <p:spPr>
          <a:xfrm>
            <a:off x="5890493" y="704222"/>
            <a:ext cx="3014968" cy="1317476"/>
          </a:xfrm>
        </p:spPr>
        <p:txBody>
          <a:bodyPr anchor="t" anchorCtr="0">
            <a:noAutofit/>
          </a:bodyPr>
          <a:lstStyle>
            <a:lvl1pPr marL="0" indent="0" algn="ctr">
              <a:buNone/>
              <a:defRPr sz="2400" cap="all" baseline="0">
                <a:latin typeface="+mj-lt"/>
              </a:defRPr>
            </a:lvl1pPr>
          </a:lstStyle>
          <a:p>
            <a:pPr lvl="0"/>
            <a:r>
              <a:rPr lang="en-US" dirty="0"/>
              <a:t>Insert name</a:t>
            </a:r>
            <a:endParaRPr lang="en-GB" dirty="0"/>
          </a:p>
        </p:txBody>
      </p:sp>
      <p:sp>
        <p:nvSpPr>
          <p:cNvPr id="45" name="Picture Placeholder 23"/>
          <p:cNvSpPr>
            <a:spLocks noGrp="1"/>
          </p:cNvSpPr>
          <p:nvPr>
            <p:ph type="pic" sz="quarter" idx="14"/>
          </p:nvPr>
        </p:nvSpPr>
        <p:spPr>
          <a:xfrm>
            <a:off x="171532" y="2222752"/>
            <a:ext cx="1547933" cy="139269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46" name="Picture Placeholder 23"/>
          <p:cNvSpPr>
            <a:spLocks noGrp="1"/>
          </p:cNvSpPr>
          <p:nvPr>
            <p:ph type="pic" sz="quarter" idx="19"/>
          </p:nvPr>
        </p:nvSpPr>
        <p:spPr>
          <a:xfrm>
            <a:off x="2049639" y="2215579"/>
            <a:ext cx="1547933" cy="139269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47" name="Picture Placeholder 23"/>
          <p:cNvSpPr>
            <a:spLocks noGrp="1"/>
          </p:cNvSpPr>
          <p:nvPr>
            <p:ph type="pic" sz="quarter" idx="20"/>
          </p:nvPr>
        </p:nvSpPr>
        <p:spPr>
          <a:xfrm>
            <a:off x="3932006" y="2215579"/>
            <a:ext cx="1547933" cy="139269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48" name="Picture Placeholder 23"/>
          <p:cNvSpPr>
            <a:spLocks noGrp="1"/>
          </p:cNvSpPr>
          <p:nvPr>
            <p:ph type="pic" sz="quarter" idx="21"/>
          </p:nvPr>
        </p:nvSpPr>
        <p:spPr>
          <a:xfrm>
            <a:off x="5890493" y="2222752"/>
            <a:ext cx="3014968" cy="139269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pic>
        <p:nvPicPr>
          <p:cNvPr id="49" name="Picture 3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751062" y="4681229"/>
            <a:ext cx="1346889" cy="432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FAECDFA-141D-4EED-A0CD-7EBC6B7BBC9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62" t="28435" r="20899" b="26679"/>
          <a:stretch/>
        </p:blipFill>
        <p:spPr>
          <a:xfrm>
            <a:off x="6913570" y="4678394"/>
            <a:ext cx="770889" cy="4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365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11" grpId="0" animBg="1"/>
      <p:bldP spid="42" grpId="0" build="p">
        <p:tmplLst>
          <p:tmpl lvl="1"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50"/>
                        <p:tgtEl>
                          <p:spTgt spid="42"/>
                        </p:tgtEl>
                      </p:cBhvr>
                    </p:animEffect>
                    <p:anim calcmode="lin" valueType="num">
                      <p:cBhvr>
                        <p:cTn dur="250" fill="hold"/>
                        <p:tgtEl>
                          <p:spTgt spid="4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250" fill="hold"/>
                        <p:tgtEl>
                          <p:spTgt spid="4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3" grpId="0">
        <p:tmplLst>
          <p:tmpl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50"/>
                        <p:tgtEl>
                          <p:spTgt spid="43"/>
                        </p:tgtEl>
                      </p:cBhvr>
                    </p:animEffect>
                    <p:anim calcmode="lin" valueType="num">
                      <p:cBhvr>
                        <p:cTn dur="250" fill="hold"/>
                        <p:tgtEl>
                          <p:spTgt spid="4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250" fill="hold"/>
                        <p:tgtEl>
                          <p:spTgt spid="4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4" grpId="0">
        <p:tmplLst>
          <p:tmpl>
            <p:tnLst>
              <p:par>
                <p:cTn presetID="42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250"/>
                        <p:tgtEl>
                          <p:spTgt spid="44"/>
                        </p:tgtEl>
                      </p:cBhvr>
                    </p:animEffect>
                    <p:anim calcmode="lin" valueType="num">
                      <p:cBhvr>
                        <p:cTn dur="250" fill="hold"/>
                        <p:tgtEl>
                          <p:spTgt spid="4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250" fill="hold"/>
                        <p:tgtEl>
                          <p:spTgt spid="4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6" grpId="0"/>
      <p:bldP spid="47" grpId="0"/>
      <p:bldP spid="48" grpId="0"/>
    </p:bldLst>
  </p:timing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Slide - Magenta - Dark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5496732" y="4344491"/>
            <a:ext cx="3647268" cy="8074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/>
          <p:cNvSpPr/>
          <p:nvPr userDrawn="1"/>
        </p:nvSpPr>
        <p:spPr>
          <a:xfrm>
            <a:off x="200025" y="1203325"/>
            <a:ext cx="4368800" cy="374491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CONTACT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0050" y="2211710"/>
            <a:ext cx="3987533" cy="25365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7" name="Picture Placeholder 23"/>
          <p:cNvSpPr>
            <a:spLocks noGrp="1"/>
          </p:cNvSpPr>
          <p:nvPr>
            <p:ph type="pic" sz="quarter" idx="14"/>
          </p:nvPr>
        </p:nvSpPr>
        <p:spPr>
          <a:xfrm>
            <a:off x="4653976" y="1203325"/>
            <a:ext cx="4288889" cy="374491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5" hasCustomPrompt="1"/>
          </p:nvPr>
        </p:nvSpPr>
        <p:spPr>
          <a:xfrm>
            <a:off x="400050" y="1390650"/>
            <a:ext cx="3988800" cy="749052"/>
          </a:xfrm>
        </p:spPr>
        <p:txBody>
          <a:bodyPr anchor="ctr" anchorCtr="0">
            <a:noAutofit/>
          </a:bodyPr>
          <a:lstStyle>
            <a:lvl1pPr marL="0" indent="0">
              <a:buNone/>
              <a:defRPr sz="4800" cap="all" baseline="0">
                <a:latin typeface="+mj-lt"/>
              </a:defRPr>
            </a:lvl1pPr>
          </a:lstStyle>
          <a:p>
            <a:pPr lvl="0"/>
            <a:r>
              <a:rPr lang="en-US" dirty="0"/>
              <a:t>Insert name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75946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3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300"/>
                                </p:stCondLst>
                                <p:childTnLst>
                                  <p:par>
                                    <p:cTn id="9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2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35" presetClass="path" presetSubtype="0" accel="40000" fill="hold" grpId="1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8108 3.82716E-6 L -8.33333E-7 3.82716E-6 " pathEditMode="relative" rAng="0" ptsTypes="AA" p14:bounceEnd="48000">
                                          <p:cBhvr>
                                            <p:cTn id="13" dur="4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045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700"/>
                                </p:stCondLst>
                                <p:childTnLst>
                                  <p:par>
                                    <p:cTn id="15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1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" dur="500"/>
                                            <p:tgtEl>
                                              <p:spTgt spid="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3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6" dur="500"/>
                                            <p:tgtEl>
                                              <p:spTgt spid="3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3" end="3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9" dur="500"/>
                                            <p:tgtEl>
                                              <p:spTgt spid="3">
                                                <p:txEl>
                                                  <p:pRg st="3" end="3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4" end="4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2" dur="500"/>
                                            <p:tgtEl>
                                              <p:spTgt spid="3">
                                                <p:txEl>
                                                  <p:pRg st="4" end="4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5" dur="2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35" presetClass="path" presetSubtype="0" accel="40000" fill="hold" grpId="1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5E-6 1.22915E-6 L 0.08107 1.22915E-6 " pathEditMode="relative" rAng="0" ptsTypes="AA" p14:bounceEnd="48000">
                                          <p:cBhvr>
                                            <p:cTn id="37" dur="400" spd="-100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045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4" grpId="1" animBg="1"/>
          <p:bldP spid="2" grpId="0"/>
          <p:bldP spid="3" grpId="0" build="p">
            <p:tmplLst>
              <p:tmpl lvl="1">
                <p:tnLst>
                  <p:par>
                    <p:cTn presetID="10" presetClass="entr" presetSubtype="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3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500"/>
                            <p:tgtEl>
                              <p:spTgt spid="3"/>
                            </p:tgtEl>
                          </p:cBhvr>
                        </p:animEffect>
                      </p:childTnLst>
                    </p:cTn>
                  </p:par>
                </p:tnLst>
              </p:tmpl>
              <p:tmpl lvl="2">
                <p:tnLst>
                  <p:par>
                    <p:cTn presetID="10" presetClass="entr" presetSubtype="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3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500"/>
                            <p:tgtEl>
                              <p:spTgt spid="3"/>
                            </p:tgtEl>
                          </p:cBhvr>
                        </p:animEffect>
                      </p:childTnLst>
                    </p:cTn>
                  </p:par>
                </p:tnLst>
              </p:tmpl>
              <p:tmpl lvl="3">
                <p:tnLst>
                  <p:par>
                    <p:cTn presetID="10" presetClass="entr" presetSubtype="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3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500"/>
                            <p:tgtEl>
                              <p:spTgt spid="3"/>
                            </p:tgtEl>
                          </p:cBhvr>
                        </p:animEffect>
                      </p:childTnLst>
                    </p:cTn>
                  </p:par>
                </p:tnLst>
              </p:tmpl>
              <p:tmpl lvl="4">
                <p:tnLst>
                  <p:par>
                    <p:cTn presetID="10" presetClass="entr" presetSubtype="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3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500"/>
                            <p:tgtEl>
                              <p:spTgt spid="3"/>
                            </p:tgtEl>
                          </p:cBhvr>
                        </p:animEffect>
                      </p:childTnLst>
                    </p:cTn>
                  </p:par>
                </p:tnLst>
              </p:tmpl>
              <p:tmpl lvl="5">
                <p:tnLst>
                  <p:par>
                    <p:cTn presetID="10" presetClass="entr" presetSubtype="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3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500"/>
                            <p:tgtEl>
                              <p:spTgt spid="3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  <p:bldP spid="7" grpId="0"/>
          <p:bldP spid="7" grpId="1"/>
          <p:bldP spid="10" grpId="0" build="p">
            <p:tmplLst>
              <p:tmpl lvl="1">
                <p:tnLst>
                  <p:par>
                    <p:cTn presetID="10" presetClass="entr" presetSubtype="0" fill="hold" nodeType="after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500"/>
                            <p:tgtEl>
                              <p:spTgt spid="10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3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300"/>
                                </p:stCondLst>
                                <p:childTnLst>
                                  <p:par>
                                    <p:cTn id="9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2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35" presetClass="path" presetSubtype="0" accel="4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8108 3.82716E-6 L -8.33333E-7 3.82716E-6 " pathEditMode="relative" rAng="0" ptsTypes="AA">
                                          <p:cBhvr>
                                            <p:cTn id="13" dur="4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045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700"/>
                                </p:stCondLst>
                                <p:childTnLst>
                                  <p:par>
                                    <p:cTn id="15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1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" dur="500"/>
                                            <p:tgtEl>
                                              <p:spTgt spid="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3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6" dur="500"/>
                                            <p:tgtEl>
                                              <p:spTgt spid="3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3" end="3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9" dur="500"/>
                                            <p:tgtEl>
                                              <p:spTgt spid="3">
                                                <p:txEl>
                                                  <p:pRg st="3" end="3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4" end="4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2" dur="500"/>
                                            <p:tgtEl>
                                              <p:spTgt spid="3">
                                                <p:txEl>
                                                  <p:pRg st="4" end="4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5" dur="2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35" presetClass="path" presetSubtype="0" accel="4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5E-6 1.22915E-6 L 0.08107 1.22915E-6 " pathEditMode="relative" rAng="0" ptsTypes="AA">
                                          <p:cBhvr>
                                            <p:cTn id="37" dur="400" spd="-100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045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4" grpId="1" animBg="1"/>
          <p:bldP spid="2" grpId="0"/>
          <p:bldP spid="3" grpId="0" build="p">
            <p:tmplLst>
              <p:tmpl lvl="1">
                <p:tnLst>
                  <p:par>
                    <p:cTn presetID="10" presetClass="entr" presetSubtype="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3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500"/>
                            <p:tgtEl>
                              <p:spTgt spid="3"/>
                            </p:tgtEl>
                          </p:cBhvr>
                        </p:animEffect>
                      </p:childTnLst>
                    </p:cTn>
                  </p:par>
                </p:tnLst>
              </p:tmpl>
              <p:tmpl lvl="2">
                <p:tnLst>
                  <p:par>
                    <p:cTn presetID="10" presetClass="entr" presetSubtype="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3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500"/>
                            <p:tgtEl>
                              <p:spTgt spid="3"/>
                            </p:tgtEl>
                          </p:cBhvr>
                        </p:animEffect>
                      </p:childTnLst>
                    </p:cTn>
                  </p:par>
                </p:tnLst>
              </p:tmpl>
              <p:tmpl lvl="3">
                <p:tnLst>
                  <p:par>
                    <p:cTn presetID="10" presetClass="entr" presetSubtype="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3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500"/>
                            <p:tgtEl>
                              <p:spTgt spid="3"/>
                            </p:tgtEl>
                          </p:cBhvr>
                        </p:animEffect>
                      </p:childTnLst>
                    </p:cTn>
                  </p:par>
                </p:tnLst>
              </p:tmpl>
              <p:tmpl lvl="4">
                <p:tnLst>
                  <p:par>
                    <p:cTn presetID="10" presetClass="entr" presetSubtype="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3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500"/>
                            <p:tgtEl>
                              <p:spTgt spid="3"/>
                            </p:tgtEl>
                          </p:cBhvr>
                        </p:animEffect>
                      </p:childTnLst>
                    </p:cTn>
                  </p:par>
                </p:tnLst>
              </p:tmpl>
              <p:tmpl lvl="5">
                <p:tnLst>
                  <p:par>
                    <p:cTn presetID="10" presetClass="entr" presetSubtype="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3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500"/>
                            <p:tgtEl>
                              <p:spTgt spid="3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  <p:bldP spid="7" grpId="0"/>
          <p:bldP spid="7" grpId="1"/>
          <p:bldP spid="10" grpId="0" build="p">
            <p:tmplLst>
              <p:tmpl lvl="1">
                <p:tnLst>
                  <p:par>
                    <p:cTn presetID="10" presetClass="entr" presetSubtype="0" fill="hold" nodeType="after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500"/>
                            <p:tgtEl>
                              <p:spTgt spid="10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</p:bldLst>
      </p:timing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Slide - Blue - Dark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5496732" y="4336056"/>
            <a:ext cx="3647268" cy="8074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/>
          <p:cNvSpPr/>
          <p:nvPr userDrawn="1"/>
        </p:nvSpPr>
        <p:spPr>
          <a:xfrm>
            <a:off x="200025" y="1203325"/>
            <a:ext cx="4368800" cy="374491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CONTACT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0050" y="2211710"/>
            <a:ext cx="3987533" cy="25365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7" name="Picture Placeholder 23"/>
          <p:cNvSpPr>
            <a:spLocks noGrp="1"/>
          </p:cNvSpPr>
          <p:nvPr>
            <p:ph type="pic" sz="quarter" idx="14"/>
          </p:nvPr>
        </p:nvSpPr>
        <p:spPr>
          <a:xfrm>
            <a:off x="4653976" y="1203325"/>
            <a:ext cx="4288889" cy="374491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="1"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5" hasCustomPrompt="1"/>
          </p:nvPr>
        </p:nvSpPr>
        <p:spPr>
          <a:xfrm>
            <a:off x="400050" y="1390650"/>
            <a:ext cx="3988800" cy="749052"/>
          </a:xfrm>
        </p:spPr>
        <p:txBody>
          <a:bodyPr anchor="ctr" anchorCtr="0">
            <a:noAutofit/>
          </a:bodyPr>
          <a:lstStyle>
            <a:lvl1pPr marL="0" indent="0">
              <a:buNone/>
              <a:defRPr sz="4800" cap="all" baseline="0">
                <a:latin typeface="+mj-lt"/>
              </a:defRPr>
            </a:lvl1pPr>
          </a:lstStyle>
          <a:p>
            <a:pPr lvl="0"/>
            <a:r>
              <a:rPr lang="en-US" dirty="0"/>
              <a:t>Insert name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54933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3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300"/>
                                </p:stCondLst>
                                <p:childTnLst>
                                  <p:par>
                                    <p:cTn id="9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2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35" presetClass="path" presetSubtype="0" accel="40000" fill="hold" grpId="1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8108 3.82716E-6 L -8.33333E-7 3.82716E-6 " pathEditMode="relative" rAng="0" ptsTypes="AA" p14:bounceEnd="48000">
                                          <p:cBhvr>
                                            <p:cTn id="13" dur="4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045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700"/>
                                </p:stCondLst>
                                <p:childTnLst>
                                  <p:par>
                                    <p:cTn id="15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1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" dur="500"/>
                                            <p:tgtEl>
                                              <p:spTgt spid="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3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6" dur="500"/>
                                            <p:tgtEl>
                                              <p:spTgt spid="3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3" end="3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9" dur="500"/>
                                            <p:tgtEl>
                                              <p:spTgt spid="3">
                                                <p:txEl>
                                                  <p:pRg st="3" end="3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4" end="4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2" dur="500"/>
                                            <p:tgtEl>
                                              <p:spTgt spid="3">
                                                <p:txEl>
                                                  <p:pRg st="4" end="4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5" dur="2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35" presetClass="path" presetSubtype="0" accel="40000" fill="hold" grpId="1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5E-6 1.22915E-6 L 0.08107 1.22915E-6 " pathEditMode="relative" rAng="0" ptsTypes="AA" p14:bounceEnd="48000">
                                          <p:cBhvr>
                                            <p:cTn id="37" dur="400" spd="-100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045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4" grpId="1" animBg="1"/>
          <p:bldP spid="2" grpId="0"/>
          <p:bldP spid="3" grpId="0" build="p">
            <p:tmplLst>
              <p:tmpl lvl="1">
                <p:tnLst>
                  <p:par>
                    <p:cTn presetID="10" presetClass="entr" presetSubtype="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3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500"/>
                            <p:tgtEl>
                              <p:spTgt spid="3"/>
                            </p:tgtEl>
                          </p:cBhvr>
                        </p:animEffect>
                      </p:childTnLst>
                    </p:cTn>
                  </p:par>
                </p:tnLst>
              </p:tmpl>
              <p:tmpl lvl="2">
                <p:tnLst>
                  <p:par>
                    <p:cTn presetID="10" presetClass="entr" presetSubtype="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3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500"/>
                            <p:tgtEl>
                              <p:spTgt spid="3"/>
                            </p:tgtEl>
                          </p:cBhvr>
                        </p:animEffect>
                      </p:childTnLst>
                    </p:cTn>
                  </p:par>
                </p:tnLst>
              </p:tmpl>
              <p:tmpl lvl="3">
                <p:tnLst>
                  <p:par>
                    <p:cTn presetID="10" presetClass="entr" presetSubtype="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3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500"/>
                            <p:tgtEl>
                              <p:spTgt spid="3"/>
                            </p:tgtEl>
                          </p:cBhvr>
                        </p:animEffect>
                      </p:childTnLst>
                    </p:cTn>
                  </p:par>
                </p:tnLst>
              </p:tmpl>
              <p:tmpl lvl="4">
                <p:tnLst>
                  <p:par>
                    <p:cTn presetID="10" presetClass="entr" presetSubtype="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3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500"/>
                            <p:tgtEl>
                              <p:spTgt spid="3"/>
                            </p:tgtEl>
                          </p:cBhvr>
                        </p:animEffect>
                      </p:childTnLst>
                    </p:cTn>
                  </p:par>
                </p:tnLst>
              </p:tmpl>
              <p:tmpl lvl="5">
                <p:tnLst>
                  <p:par>
                    <p:cTn presetID="10" presetClass="entr" presetSubtype="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3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500"/>
                            <p:tgtEl>
                              <p:spTgt spid="3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  <p:bldP spid="7" grpId="0"/>
          <p:bldP spid="7" grpId="1"/>
          <p:bldP spid="10" grpId="0" build="p">
            <p:tmplLst>
              <p:tmpl lvl="1">
                <p:tnLst>
                  <p:par>
                    <p:cTn presetID="10" presetClass="entr" presetSubtype="0" fill="hold" nodeType="after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500"/>
                            <p:tgtEl>
                              <p:spTgt spid="10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3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300"/>
                                </p:stCondLst>
                                <p:childTnLst>
                                  <p:par>
                                    <p:cTn id="9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2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35" presetClass="path" presetSubtype="0" accel="4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8108 3.82716E-6 L -8.33333E-7 3.82716E-6 " pathEditMode="relative" rAng="0" ptsTypes="AA">
                                          <p:cBhvr>
                                            <p:cTn id="13" dur="4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045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700"/>
                                </p:stCondLst>
                                <p:childTnLst>
                                  <p:par>
                                    <p:cTn id="15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10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" dur="500"/>
                                            <p:tgtEl>
                                              <p:spTgt spid="3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3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6" dur="500"/>
                                            <p:tgtEl>
                                              <p:spTgt spid="3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3" end="3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9" dur="500"/>
                                            <p:tgtEl>
                                              <p:spTgt spid="3">
                                                <p:txEl>
                                                  <p:pRg st="3" end="3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>
                                                <p:txEl>
                                                  <p:pRg st="4" end="4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2" dur="500"/>
                                            <p:tgtEl>
                                              <p:spTgt spid="3">
                                                <p:txEl>
                                                  <p:pRg st="4" end="4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5" dur="2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35" presetClass="path" presetSubtype="0" accel="4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5E-6 1.22915E-6 L 0.08107 1.22915E-6 " pathEditMode="relative" rAng="0" ptsTypes="AA">
                                          <p:cBhvr>
                                            <p:cTn id="37" dur="400" spd="-100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045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4" grpId="1" animBg="1"/>
          <p:bldP spid="2" grpId="0"/>
          <p:bldP spid="3" grpId="0" build="p">
            <p:tmplLst>
              <p:tmpl lvl="1">
                <p:tnLst>
                  <p:par>
                    <p:cTn presetID="10" presetClass="entr" presetSubtype="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3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500"/>
                            <p:tgtEl>
                              <p:spTgt spid="3"/>
                            </p:tgtEl>
                          </p:cBhvr>
                        </p:animEffect>
                      </p:childTnLst>
                    </p:cTn>
                  </p:par>
                </p:tnLst>
              </p:tmpl>
              <p:tmpl lvl="2">
                <p:tnLst>
                  <p:par>
                    <p:cTn presetID="10" presetClass="entr" presetSubtype="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3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500"/>
                            <p:tgtEl>
                              <p:spTgt spid="3"/>
                            </p:tgtEl>
                          </p:cBhvr>
                        </p:animEffect>
                      </p:childTnLst>
                    </p:cTn>
                  </p:par>
                </p:tnLst>
              </p:tmpl>
              <p:tmpl lvl="3">
                <p:tnLst>
                  <p:par>
                    <p:cTn presetID="10" presetClass="entr" presetSubtype="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3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500"/>
                            <p:tgtEl>
                              <p:spTgt spid="3"/>
                            </p:tgtEl>
                          </p:cBhvr>
                        </p:animEffect>
                      </p:childTnLst>
                    </p:cTn>
                  </p:par>
                </p:tnLst>
              </p:tmpl>
              <p:tmpl lvl="4">
                <p:tnLst>
                  <p:par>
                    <p:cTn presetID="10" presetClass="entr" presetSubtype="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3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500"/>
                            <p:tgtEl>
                              <p:spTgt spid="3"/>
                            </p:tgtEl>
                          </p:cBhvr>
                        </p:animEffect>
                      </p:childTnLst>
                    </p:cTn>
                  </p:par>
                </p:tnLst>
              </p:tmpl>
              <p:tmpl lvl="5">
                <p:tnLst>
                  <p:par>
                    <p:cTn presetID="10" presetClass="entr" presetSubtype="0" fill="hold" nodeType="with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3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500"/>
                            <p:tgtEl>
                              <p:spTgt spid="3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  <p:bldP spid="7" grpId="0"/>
          <p:bldP spid="7" grpId="1"/>
          <p:bldP spid="10" grpId="0" build="p">
            <p:tmplLst>
              <p:tmpl lvl="1">
                <p:tnLst>
                  <p:par>
                    <p:cTn presetID="10" presetClass="entr" presetSubtype="0" fill="hold" nodeType="afterEffect">
                      <p:stCondLst>
                        <p:cond delay="0"/>
                      </p:stCondLst>
                      <p:childTnLst>
                        <p:set>
                          <p:cBhvr>
                            <p:cTn dur="1" fill="hold">
                              <p:stCondLst>
                                <p:cond delay="0"/>
                              </p:stCondLst>
                            </p:cTn>
                            <p:tgtEl>
                              <p:spTgt spid="10"/>
                            </p:tgtEl>
                            <p:attrNameLst>
                              <p:attrName>style.visibility</p:attrName>
                            </p:attrNameLst>
                          </p:cBhvr>
                          <p:to>
                            <p:strVal val="visible"/>
                          </p:to>
                        </p:set>
                        <p:animEffect transition="in" filter="fade">
                          <p:cBhvr>
                            <p:cTn dur="500"/>
                            <p:tgtEl>
                              <p:spTgt spid="10"/>
                            </p:tgtEl>
                          </p:cBhvr>
                        </p:animEffect>
                      </p:childTnLst>
                    </p:cTn>
                  </p:par>
                </p:tnLst>
              </p:tmpl>
            </p:tmplLst>
          </p:bldP>
        </p:bldLst>
      </p:timing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ogan - Dark Magenta BG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 userDrawn="1"/>
        </p:nvGrpSpPr>
        <p:grpSpPr>
          <a:xfrm>
            <a:off x="-76840" y="3502566"/>
            <a:ext cx="1388988" cy="1773492"/>
            <a:chOff x="200024" y="3519768"/>
            <a:chExt cx="1208151" cy="1542595"/>
          </a:xfrm>
        </p:grpSpPr>
        <p:sp>
          <p:nvSpPr>
            <p:cNvPr id="16" name="Freeform 29"/>
            <p:cNvSpPr>
              <a:spLocks/>
            </p:cNvSpPr>
            <p:nvPr userDrawn="1"/>
          </p:nvSpPr>
          <p:spPr bwMode="auto">
            <a:xfrm flipH="1" flipV="1">
              <a:off x="200024" y="3519768"/>
              <a:ext cx="1208151" cy="1542595"/>
            </a:xfrm>
            <a:custGeom>
              <a:avLst/>
              <a:gdLst>
                <a:gd name="T0" fmla="*/ 43 w 197"/>
                <a:gd name="T1" fmla="*/ 0 h 252"/>
                <a:gd name="T2" fmla="*/ 43 w 197"/>
                <a:gd name="T3" fmla="*/ 4 h 252"/>
                <a:gd name="T4" fmla="*/ 43 w 197"/>
                <a:gd name="T5" fmla="*/ 56 h 252"/>
                <a:gd name="T6" fmla="*/ 43 w 197"/>
                <a:gd name="T7" fmla="*/ 56 h 252"/>
                <a:gd name="T8" fmla="*/ 197 w 197"/>
                <a:gd name="T9" fmla="*/ 210 h 252"/>
                <a:gd name="T10" fmla="*/ 197 w 197"/>
                <a:gd name="T11" fmla="*/ 252 h 252"/>
                <a:gd name="T12" fmla="*/ 0 w 197"/>
                <a:gd name="T13" fmla="*/ 56 h 252"/>
                <a:gd name="T14" fmla="*/ 0 w 197"/>
                <a:gd name="T15" fmla="*/ 4 h 252"/>
                <a:gd name="T16" fmla="*/ 0 w 197"/>
                <a:gd name="T17" fmla="*/ 19 h 252"/>
                <a:gd name="T18" fmla="*/ 43 w 197"/>
                <a:gd name="T19" fmla="*/ 19 h 252"/>
                <a:gd name="T20" fmla="*/ 43 w 197"/>
                <a:gd name="T21" fmla="*/ 0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7" h="252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43" y="56"/>
                    <a:pt x="43" y="56"/>
                    <a:pt x="43" y="56"/>
                  </a:cubicBezTo>
                  <a:cubicBezTo>
                    <a:pt x="43" y="56"/>
                    <a:pt x="43" y="56"/>
                    <a:pt x="43" y="56"/>
                  </a:cubicBezTo>
                  <a:cubicBezTo>
                    <a:pt x="43" y="141"/>
                    <a:pt x="112" y="210"/>
                    <a:pt x="197" y="210"/>
                  </a:cubicBezTo>
                  <a:cubicBezTo>
                    <a:pt x="197" y="252"/>
                    <a:pt x="197" y="252"/>
                    <a:pt x="197" y="252"/>
                  </a:cubicBezTo>
                  <a:cubicBezTo>
                    <a:pt x="88" y="252"/>
                    <a:pt x="0" y="164"/>
                    <a:pt x="0" y="56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43" y="19"/>
                    <a:pt x="43" y="19"/>
                    <a:pt x="43" y="19"/>
                  </a:cubicBezTo>
                  <a:lnTo>
                    <a:pt x="43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7" name="Freeform 30"/>
            <p:cNvSpPr>
              <a:spLocks/>
            </p:cNvSpPr>
            <p:nvPr userDrawn="1"/>
          </p:nvSpPr>
          <p:spPr bwMode="auto">
            <a:xfrm flipH="1" flipV="1">
              <a:off x="200024" y="3887917"/>
              <a:ext cx="832224" cy="1174446"/>
            </a:xfrm>
            <a:custGeom>
              <a:avLst/>
              <a:gdLst>
                <a:gd name="T0" fmla="*/ 43 w 136"/>
                <a:gd name="T1" fmla="*/ 4 h 192"/>
                <a:gd name="T2" fmla="*/ 43 w 136"/>
                <a:gd name="T3" fmla="*/ 4 h 192"/>
                <a:gd name="T4" fmla="*/ 43 w 136"/>
                <a:gd name="T5" fmla="*/ 56 h 192"/>
                <a:gd name="T6" fmla="*/ 136 w 136"/>
                <a:gd name="T7" fmla="*/ 149 h 192"/>
                <a:gd name="T8" fmla="*/ 136 w 136"/>
                <a:gd name="T9" fmla="*/ 192 h 192"/>
                <a:gd name="T10" fmla="*/ 0 w 136"/>
                <a:gd name="T11" fmla="*/ 56 h 192"/>
                <a:gd name="T12" fmla="*/ 0 w 136"/>
                <a:gd name="T13" fmla="*/ 4 h 192"/>
                <a:gd name="T14" fmla="*/ 0 w 136"/>
                <a:gd name="T15" fmla="*/ 0 h 192"/>
                <a:gd name="T16" fmla="*/ 0 w 136"/>
                <a:gd name="T17" fmla="*/ 19 h 192"/>
                <a:gd name="T18" fmla="*/ 43 w 136"/>
                <a:gd name="T19" fmla="*/ 19 h 192"/>
                <a:gd name="T20" fmla="*/ 43 w 136"/>
                <a:gd name="T21" fmla="*/ 4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6" h="192">
                  <a:moveTo>
                    <a:pt x="43" y="4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43" y="56"/>
                    <a:pt x="43" y="56"/>
                    <a:pt x="43" y="56"/>
                  </a:cubicBezTo>
                  <a:cubicBezTo>
                    <a:pt x="43" y="107"/>
                    <a:pt x="84" y="149"/>
                    <a:pt x="136" y="149"/>
                  </a:cubicBezTo>
                  <a:cubicBezTo>
                    <a:pt x="136" y="192"/>
                    <a:pt x="136" y="192"/>
                    <a:pt x="136" y="192"/>
                  </a:cubicBezTo>
                  <a:cubicBezTo>
                    <a:pt x="61" y="192"/>
                    <a:pt x="0" y="131"/>
                    <a:pt x="0" y="56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43" y="19"/>
                    <a:pt x="43" y="19"/>
                    <a:pt x="43" y="19"/>
                  </a:cubicBezTo>
                  <a:lnTo>
                    <a:pt x="43" y="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8" name="Freeform 31"/>
            <p:cNvSpPr>
              <a:spLocks/>
            </p:cNvSpPr>
            <p:nvPr userDrawn="1"/>
          </p:nvSpPr>
          <p:spPr bwMode="auto">
            <a:xfrm flipH="1" flipV="1">
              <a:off x="200024" y="4261251"/>
              <a:ext cx="458890" cy="801112"/>
            </a:xfrm>
            <a:custGeom>
              <a:avLst/>
              <a:gdLst>
                <a:gd name="T0" fmla="*/ 42 w 75"/>
                <a:gd name="T1" fmla="*/ 19 h 131"/>
                <a:gd name="T2" fmla="*/ 42 w 75"/>
                <a:gd name="T3" fmla="*/ 4 h 131"/>
                <a:gd name="T4" fmla="*/ 42 w 75"/>
                <a:gd name="T5" fmla="*/ 4 h 131"/>
                <a:gd name="T6" fmla="*/ 42 w 75"/>
                <a:gd name="T7" fmla="*/ 56 h 131"/>
                <a:gd name="T8" fmla="*/ 52 w 75"/>
                <a:gd name="T9" fmla="*/ 79 h 131"/>
                <a:gd name="T10" fmla="*/ 75 w 75"/>
                <a:gd name="T11" fmla="*/ 88 h 131"/>
                <a:gd name="T12" fmla="*/ 75 w 75"/>
                <a:gd name="T13" fmla="*/ 131 h 131"/>
                <a:gd name="T14" fmla="*/ 22 w 75"/>
                <a:gd name="T15" fmla="*/ 109 h 131"/>
                <a:gd name="T16" fmla="*/ 0 w 75"/>
                <a:gd name="T17" fmla="*/ 56 h 131"/>
                <a:gd name="T18" fmla="*/ 0 w 75"/>
                <a:gd name="T19" fmla="*/ 0 h 131"/>
                <a:gd name="T20" fmla="*/ 0 w 75"/>
                <a:gd name="T21" fmla="*/ 19 h 131"/>
                <a:gd name="T22" fmla="*/ 42 w 75"/>
                <a:gd name="T23" fmla="*/ 19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5" h="131">
                  <a:moveTo>
                    <a:pt x="42" y="19"/>
                  </a:moveTo>
                  <a:cubicBezTo>
                    <a:pt x="42" y="4"/>
                    <a:pt x="42" y="4"/>
                    <a:pt x="42" y="4"/>
                  </a:cubicBezTo>
                  <a:cubicBezTo>
                    <a:pt x="42" y="4"/>
                    <a:pt x="42" y="4"/>
                    <a:pt x="42" y="4"/>
                  </a:cubicBezTo>
                  <a:cubicBezTo>
                    <a:pt x="42" y="56"/>
                    <a:pt x="42" y="56"/>
                    <a:pt x="42" y="56"/>
                  </a:cubicBezTo>
                  <a:cubicBezTo>
                    <a:pt x="42" y="65"/>
                    <a:pt x="46" y="73"/>
                    <a:pt x="52" y="79"/>
                  </a:cubicBezTo>
                  <a:cubicBezTo>
                    <a:pt x="58" y="85"/>
                    <a:pt x="66" y="88"/>
                    <a:pt x="75" y="88"/>
                  </a:cubicBezTo>
                  <a:cubicBezTo>
                    <a:pt x="75" y="131"/>
                    <a:pt x="75" y="131"/>
                    <a:pt x="75" y="131"/>
                  </a:cubicBezTo>
                  <a:cubicBezTo>
                    <a:pt x="55" y="131"/>
                    <a:pt x="36" y="123"/>
                    <a:pt x="22" y="109"/>
                  </a:cubicBezTo>
                  <a:cubicBezTo>
                    <a:pt x="7" y="95"/>
                    <a:pt x="0" y="76"/>
                    <a:pt x="0" y="5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9"/>
                    <a:pt x="0" y="19"/>
                    <a:pt x="0" y="19"/>
                  </a:cubicBezTo>
                  <a:lnTo>
                    <a:pt x="42" y="1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00049" y="766119"/>
            <a:ext cx="8347075" cy="3799703"/>
          </a:xfrm>
        </p:spPr>
        <p:txBody>
          <a:bodyPr/>
          <a:lstStyle>
            <a:lvl1pPr algn="ctr" defTabSz="914400" rtl="0" eaLnBrk="1" latinLnBrk="0" hangingPunct="1">
              <a:lnSpc>
                <a:spcPts val="8000"/>
              </a:lnSpc>
              <a:spcBef>
                <a:spcPct val="0"/>
              </a:spcBef>
              <a:buNone/>
              <a:defRPr lang="en-GB" sz="8800" kern="1200" cap="all" baseline="0" dirty="0" smtClean="0">
                <a:solidFill>
                  <a:prstClr val="white"/>
                </a:solidFill>
                <a:latin typeface="+mj-lt"/>
                <a:ea typeface="+mn-ea"/>
                <a:cs typeface="Segoe UI Semibold" panose="020B0702040204020203" pitchFamily="34" charset="0"/>
              </a:defRPr>
            </a:lvl1pPr>
          </a:lstStyle>
          <a:p>
            <a:r>
              <a:rPr lang="en-US" dirty="0"/>
              <a:t>Click to add title</a:t>
            </a:r>
            <a:endParaRPr lang="en-GB" dirty="0"/>
          </a:p>
        </p:txBody>
      </p:sp>
      <p:pic>
        <p:nvPicPr>
          <p:cNvPr id="8" name="Picture 3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751062" y="4681229"/>
            <a:ext cx="1346889" cy="432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C3618C6-A668-44A0-94DF-C061B6F7441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62" t="28435" r="20899" b="26679"/>
          <a:stretch/>
        </p:blipFill>
        <p:spPr>
          <a:xfrm>
            <a:off x="6913570" y="4678394"/>
            <a:ext cx="770889" cy="4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073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3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" dur="2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35" presetClass="path" presetSubtype="0" accel="40000" fill="hold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8108 3.82716E-6 L -8.33333E-7 3.82716E-6 " pathEditMode="relative" rAng="0" ptsTypes="AA" p14:bounceEnd="48000">
                                          <p:cBhvr>
                                            <p:cTn id="12" dur="4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045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3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" dur="2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35" presetClass="path" presetSubtype="0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8108 3.82716E-6 L -8.33333E-7 3.82716E-6 " pathEditMode="relative" rAng="0" ptsTypes="AA">
                                          <p:cBhvr>
                                            <p:cTn id="12" dur="4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045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</p:bldLst>
      </p:timing>
    </mc:Fallback>
  </mc:AlternateConten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0024" y="193497"/>
            <a:ext cx="8753201" cy="857250"/>
          </a:xfrm>
        </p:spPr>
        <p:txBody>
          <a:bodyPr/>
          <a:lstStyle>
            <a:lvl1pPr>
              <a:defRPr>
                <a:latin typeface="Eurostile LT Std Condensed" panose="020B0806030502060204" pitchFamily="34" charset="0"/>
              </a:defRPr>
            </a:lvl1pPr>
          </a:lstStyle>
          <a:p>
            <a:r>
              <a:rPr lang="en-US" dirty="0"/>
              <a:t>title style</a:t>
            </a:r>
            <a:endParaRPr lang="en-GB" dirty="0"/>
          </a:p>
        </p:txBody>
      </p:sp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200026" y="1200149"/>
            <a:ext cx="8748712" cy="3548063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15519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Curves in corner -  Dark Purple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5496732" y="4336056"/>
            <a:ext cx="3647268" cy="8074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4" name="Group 3"/>
          <p:cNvGrpSpPr/>
          <p:nvPr userDrawn="1"/>
        </p:nvGrpSpPr>
        <p:grpSpPr>
          <a:xfrm>
            <a:off x="-76840" y="3502566"/>
            <a:ext cx="1388988" cy="1773492"/>
            <a:chOff x="200024" y="3519768"/>
            <a:chExt cx="1208151" cy="1542595"/>
          </a:xfrm>
        </p:grpSpPr>
        <p:sp>
          <p:nvSpPr>
            <p:cNvPr id="9" name="Freeform 29"/>
            <p:cNvSpPr>
              <a:spLocks/>
            </p:cNvSpPr>
            <p:nvPr userDrawn="1"/>
          </p:nvSpPr>
          <p:spPr bwMode="auto">
            <a:xfrm flipH="1" flipV="1">
              <a:off x="200024" y="3519768"/>
              <a:ext cx="1208151" cy="1542595"/>
            </a:xfrm>
            <a:custGeom>
              <a:avLst/>
              <a:gdLst>
                <a:gd name="T0" fmla="*/ 43 w 197"/>
                <a:gd name="T1" fmla="*/ 0 h 252"/>
                <a:gd name="T2" fmla="*/ 43 w 197"/>
                <a:gd name="T3" fmla="*/ 4 h 252"/>
                <a:gd name="T4" fmla="*/ 43 w 197"/>
                <a:gd name="T5" fmla="*/ 56 h 252"/>
                <a:gd name="T6" fmla="*/ 43 w 197"/>
                <a:gd name="T7" fmla="*/ 56 h 252"/>
                <a:gd name="T8" fmla="*/ 197 w 197"/>
                <a:gd name="T9" fmla="*/ 210 h 252"/>
                <a:gd name="T10" fmla="*/ 197 w 197"/>
                <a:gd name="T11" fmla="*/ 252 h 252"/>
                <a:gd name="T12" fmla="*/ 0 w 197"/>
                <a:gd name="T13" fmla="*/ 56 h 252"/>
                <a:gd name="T14" fmla="*/ 0 w 197"/>
                <a:gd name="T15" fmla="*/ 4 h 252"/>
                <a:gd name="T16" fmla="*/ 0 w 197"/>
                <a:gd name="T17" fmla="*/ 19 h 252"/>
                <a:gd name="T18" fmla="*/ 43 w 197"/>
                <a:gd name="T19" fmla="*/ 19 h 252"/>
                <a:gd name="T20" fmla="*/ 43 w 197"/>
                <a:gd name="T21" fmla="*/ 0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7" h="252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43" y="56"/>
                    <a:pt x="43" y="56"/>
                    <a:pt x="43" y="56"/>
                  </a:cubicBezTo>
                  <a:cubicBezTo>
                    <a:pt x="43" y="56"/>
                    <a:pt x="43" y="56"/>
                    <a:pt x="43" y="56"/>
                  </a:cubicBezTo>
                  <a:cubicBezTo>
                    <a:pt x="43" y="141"/>
                    <a:pt x="112" y="210"/>
                    <a:pt x="197" y="210"/>
                  </a:cubicBezTo>
                  <a:cubicBezTo>
                    <a:pt x="197" y="252"/>
                    <a:pt x="197" y="252"/>
                    <a:pt x="197" y="252"/>
                  </a:cubicBezTo>
                  <a:cubicBezTo>
                    <a:pt x="88" y="252"/>
                    <a:pt x="0" y="164"/>
                    <a:pt x="0" y="56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43" y="19"/>
                    <a:pt x="43" y="19"/>
                    <a:pt x="43" y="19"/>
                  </a:cubicBezTo>
                  <a:lnTo>
                    <a:pt x="43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0" name="Freeform 30"/>
            <p:cNvSpPr>
              <a:spLocks/>
            </p:cNvSpPr>
            <p:nvPr userDrawn="1"/>
          </p:nvSpPr>
          <p:spPr bwMode="auto">
            <a:xfrm flipH="1" flipV="1">
              <a:off x="200024" y="3887917"/>
              <a:ext cx="832224" cy="1174446"/>
            </a:xfrm>
            <a:custGeom>
              <a:avLst/>
              <a:gdLst>
                <a:gd name="T0" fmla="*/ 43 w 136"/>
                <a:gd name="T1" fmla="*/ 4 h 192"/>
                <a:gd name="T2" fmla="*/ 43 w 136"/>
                <a:gd name="T3" fmla="*/ 4 h 192"/>
                <a:gd name="T4" fmla="*/ 43 w 136"/>
                <a:gd name="T5" fmla="*/ 56 h 192"/>
                <a:gd name="T6" fmla="*/ 136 w 136"/>
                <a:gd name="T7" fmla="*/ 149 h 192"/>
                <a:gd name="T8" fmla="*/ 136 w 136"/>
                <a:gd name="T9" fmla="*/ 192 h 192"/>
                <a:gd name="T10" fmla="*/ 0 w 136"/>
                <a:gd name="T11" fmla="*/ 56 h 192"/>
                <a:gd name="T12" fmla="*/ 0 w 136"/>
                <a:gd name="T13" fmla="*/ 4 h 192"/>
                <a:gd name="T14" fmla="*/ 0 w 136"/>
                <a:gd name="T15" fmla="*/ 0 h 192"/>
                <a:gd name="T16" fmla="*/ 0 w 136"/>
                <a:gd name="T17" fmla="*/ 19 h 192"/>
                <a:gd name="T18" fmla="*/ 43 w 136"/>
                <a:gd name="T19" fmla="*/ 19 h 192"/>
                <a:gd name="T20" fmla="*/ 43 w 136"/>
                <a:gd name="T21" fmla="*/ 4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6" h="192">
                  <a:moveTo>
                    <a:pt x="43" y="4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43" y="56"/>
                    <a:pt x="43" y="56"/>
                    <a:pt x="43" y="56"/>
                  </a:cubicBezTo>
                  <a:cubicBezTo>
                    <a:pt x="43" y="107"/>
                    <a:pt x="84" y="149"/>
                    <a:pt x="136" y="149"/>
                  </a:cubicBezTo>
                  <a:cubicBezTo>
                    <a:pt x="136" y="192"/>
                    <a:pt x="136" y="192"/>
                    <a:pt x="136" y="192"/>
                  </a:cubicBezTo>
                  <a:cubicBezTo>
                    <a:pt x="61" y="192"/>
                    <a:pt x="0" y="131"/>
                    <a:pt x="0" y="56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43" y="19"/>
                    <a:pt x="43" y="19"/>
                    <a:pt x="43" y="19"/>
                  </a:cubicBezTo>
                  <a:lnTo>
                    <a:pt x="43" y="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1" name="Freeform 31"/>
            <p:cNvSpPr>
              <a:spLocks/>
            </p:cNvSpPr>
            <p:nvPr userDrawn="1"/>
          </p:nvSpPr>
          <p:spPr bwMode="auto">
            <a:xfrm flipH="1" flipV="1">
              <a:off x="200024" y="4261251"/>
              <a:ext cx="458890" cy="801112"/>
            </a:xfrm>
            <a:custGeom>
              <a:avLst/>
              <a:gdLst>
                <a:gd name="T0" fmla="*/ 42 w 75"/>
                <a:gd name="T1" fmla="*/ 19 h 131"/>
                <a:gd name="T2" fmla="*/ 42 w 75"/>
                <a:gd name="T3" fmla="*/ 4 h 131"/>
                <a:gd name="T4" fmla="*/ 42 w 75"/>
                <a:gd name="T5" fmla="*/ 4 h 131"/>
                <a:gd name="T6" fmla="*/ 42 w 75"/>
                <a:gd name="T7" fmla="*/ 56 h 131"/>
                <a:gd name="T8" fmla="*/ 52 w 75"/>
                <a:gd name="T9" fmla="*/ 79 h 131"/>
                <a:gd name="T10" fmla="*/ 75 w 75"/>
                <a:gd name="T11" fmla="*/ 88 h 131"/>
                <a:gd name="T12" fmla="*/ 75 w 75"/>
                <a:gd name="T13" fmla="*/ 131 h 131"/>
                <a:gd name="T14" fmla="*/ 22 w 75"/>
                <a:gd name="T15" fmla="*/ 109 h 131"/>
                <a:gd name="T16" fmla="*/ 0 w 75"/>
                <a:gd name="T17" fmla="*/ 56 h 131"/>
                <a:gd name="T18" fmla="*/ 0 w 75"/>
                <a:gd name="T19" fmla="*/ 0 h 131"/>
                <a:gd name="T20" fmla="*/ 0 w 75"/>
                <a:gd name="T21" fmla="*/ 19 h 131"/>
                <a:gd name="T22" fmla="*/ 42 w 75"/>
                <a:gd name="T23" fmla="*/ 19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5" h="131">
                  <a:moveTo>
                    <a:pt x="42" y="19"/>
                  </a:moveTo>
                  <a:cubicBezTo>
                    <a:pt x="42" y="4"/>
                    <a:pt x="42" y="4"/>
                    <a:pt x="42" y="4"/>
                  </a:cubicBezTo>
                  <a:cubicBezTo>
                    <a:pt x="42" y="4"/>
                    <a:pt x="42" y="4"/>
                    <a:pt x="42" y="4"/>
                  </a:cubicBezTo>
                  <a:cubicBezTo>
                    <a:pt x="42" y="56"/>
                    <a:pt x="42" y="56"/>
                    <a:pt x="42" y="56"/>
                  </a:cubicBezTo>
                  <a:cubicBezTo>
                    <a:pt x="42" y="65"/>
                    <a:pt x="46" y="73"/>
                    <a:pt x="52" y="79"/>
                  </a:cubicBezTo>
                  <a:cubicBezTo>
                    <a:pt x="58" y="85"/>
                    <a:pt x="66" y="88"/>
                    <a:pt x="75" y="88"/>
                  </a:cubicBezTo>
                  <a:cubicBezTo>
                    <a:pt x="75" y="131"/>
                    <a:pt x="75" y="131"/>
                    <a:pt x="75" y="131"/>
                  </a:cubicBezTo>
                  <a:cubicBezTo>
                    <a:pt x="55" y="131"/>
                    <a:pt x="36" y="123"/>
                    <a:pt x="22" y="109"/>
                  </a:cubicBezTo>
                  <a:cubicBezTo>
                    <a:pt x="7" y="95"/>
                    <a:pt x="0" y="76"/>
                    <a:pt x="0" y="5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9"/>
                    <a:pt x="0" y="19"/>
                    <a:pt x="0" y="19"/>
                  </a:cubicBezTo>
                  <a:lnTo>
                    <a:pt x="42" y="1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539226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2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35" presetClass="path" presetSubtype="0" accel="40000" fill="hold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8108 3.82716E-6 L -8.33333E-7 3.82716E-6 " pathEditMode="relative" rAng="0" ptsTypes="AA" p14:bounceEnd="48000">
                                          <p:cBhvr>
                                            <p:cTn id="9" dur="4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045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2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35" presetClass="path" presetSubtype="0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8108 3.82716E-6 L -8.33333E-7 3.82716E-6 " pathEditMode="relative" rAng="0" ptsTypes="AA">
                                          <p:cBhvr>
                                            <p:cTn id="9" dur="4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045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Curves in corner -  White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 userDrawn="1"/>
        </p:nvGrpSpPr>
        <p:grpSpPr>
          <a:xfrm>
            <a:off x="-76840" y="3502566"/>
            <a:ext cx="1388988" cy="1773492"/>
            <a:chOff x="200024" y="3519768"/>
            <a:chExt cx="1208151" cy="1542595"/>
          </a:xfrm>
        </p:grpSpPr>
        <p:sp>
          <p:nvSpPr>
            <p:cNvPr id="16" name="Freeform 29"/>
            <p:cNvSpPr>
              <a:spLocks/>
            </p:cNvSpPr>
            <p:nvPr userDrawn="1"/>
          </p:nvSpPr>
          <p:spPr bwMode="auto">
            <a:xfrm flipH="1" flipV="1">
              <a:off x="200024" y="3519768"/>
              <a:ext cx="1208151" cy="1542595"/>
            </a:xfrm>
            <a:custGeom>
              <a:avLst/>
              <a:gdLst>
                <a:gd name="T0" fmla="*/ 43 w 197"/>
                <a:gd name="T1" fmla="*/ 0 h 252"/>
                <a:gd name="T2" fmla="*/ 43 w 197"/>
                <a:gd name="T3" fmla="*/ 4 h 252"/>
                <a:gd name="T4" fmla="*/ 43 w 197"/>
                <a:gd name="T5" fmla="*/ 56 h 252"/>
                <a:gd name="T6" fmla="*/ 43 w 197"/>
                <a:gd name="T7" fmla="*/ 56 h 252"/>
                <a:gd name="T8" fmla="*/ 197 w 197"/>
                <a:gd name="T9" fmla="*/ 210 h 252"/>
                <a:gd name="T10" fmla="*/ 197 w 197"/>
                <a:gd name="T11" fmla="*/ 252 h 252"/>
                <a:gd name="T12" fmla="*/ 0 w 197"/>
                <a:gd name="T13" fmla="*/ 56 h 252"/>
                <a:gd name="T14" fmla="*/ 0 w 197"/>
                <a:gd name="T15" fmla="*/ 4 h 252"/>
                <a:gd name="T16" fmla="*/ 0 w 197"/>
                <a:gd name="T17" fmla="*/ 19 h 252"/>
                <a:gd name="T18" fmla="*/ 43 w 197"/>
                <a:gd name="T19" fmla="*/ 19 h 252"/>
                <a:gd name="T20" fmla="*/ 43 w 197"/>
                <a:gd name="T21" fmla="*/ 0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7" h="252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43" y="56"/>
                    <a:pt x="43" y="56"/>
                    <a:pt x="43" y="56"/>
                  </a:cubicBezTo>
                  <a:cubicBezTo>
                    <a:pt x="43" y="56"/>
                    <a:pt x="43" y="56"/>
                    <a:pt x="43" y="56"/>
                  </a:cubicBezTo>
                  <a:cubicBezTo>
                    <a:pt x="43" y="141"/>
                    <a:pt x="112" y="210"/>
                    <a:pt x="197" y="210"/>
                  </a:cubicBezTo>
                  <a:cubicBezTo>
                    <a:pt x="197" y="252"/>
                    <a:pt x="197" y="252"/>
                    <a:pt x="197" y="252"/>
                  </a:cubicBezTo>
                  <a:cubicBezTo>
                    <a:pt x="88" y="252"/>
                    <a:pt x="0" y="164"/>
                    <a:pt x="0" y="56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43" y="19"/>
                    <a:pt x="43" y="19"/>
                    <a:pt x="43" y="19"/>
                  </a:cubicBezTo>
                  <a:lnTo>
                    <a:pt x="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7" name="Freeform 30"/>
            <p:cNvSpPr>
              <a:spLocks/>
            </p:cNvSpPr>
            <p:nvPr userDrawn="1"/>
          </p:nvSpPr>
          <p:spPr bwMode="auto">
            <a:xfrm flipH="1" flipV="1">
              <a:off x="200024" y="3887917"/>
              <a:ext cx="832224" cy="1174446"/>
            </a:xfrm>
            <a:custGeom>
              <a:avLst/>
              <a:gdLst>
                <a:gd name="T0" fmla="*/ 43 w 136"/>
                <a:gd name="T1" fmla="*/ 4 h 192"/>
                <a:gd name="T2" fmla="*/ 43 w 136"/>
                <a:gd name="T3" fmla="*/ 4 h 192"/>
                <a:gd name="T4" fmla="*/ 43 w 136"/>
                <a:gd name="T5" fmla="*/ 56 h 192"/>
                <a:gd name="T6" fmla="*/ 136 w 136"/>
                <a:gd name="T7" fmla="*/ 149 h 192"/>
                <a:gd name="T8" fmla="*/ 136 w 136"/>
                <a:gd name="T9" fmla="*/ 192 h 192"/>
                <a:gd name="T10" fmla="*/ 0 w 136"/>
                <a:gd name="T11" fmla="*/ 56 h 192"/>
                <a:gd name="T12" fmla="*/ 0 w 136"/>
                <a:gd name="T13" fmla="*/ 4 h 192"/>
                <a:gd name="T14" fmla="*/ 0 w 136"/>
                <a:gd name="T15" fmla="*/ 0 h 192"/>
                <a:gd name="T16" fmla="*/ 0 w 136"/>
                <a:gd name="T17" fmla="*/ 19 h 192"/>
                <a:gd name="T18" fmla="*/ 43 w 136"/>
                <a:gd name="T19" fmla="*/ 19 h 192"/>
                <a:gd name="T20" fmla="*/ 43 w 136"/>
                <a:gd name="T21" fmla="*/ 4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6" h="192">
                  <a:moveTo>
                    <a:pt x="43" y="4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43" y="56"/>
                    <a:pt x="43" y="56"/>
                    <a:pt x="43" y="56"/>
                  </a:cubicBezTo>
                  <a:cubicBezTo>
                    <a:pt x="43" y="107"/>
                    <a:pt x="84" y="149"/>
                    <a:pt x="136" y="149"/>
                  </a:cubicBezTo>
                  <a:cubicBezTo>
                    <a:pt x="136" y="192"/>
                    <a:pt x="136" y="192"/>
                    <a:pt x="136" y="192"/>
                  </a:cubicBezTo>
                  <a:cubicBezTo>
                    <a:pt x="61" y="192"/>
                    <a:pt x="0" y="131"/>
                    <a:pt x="0" y="56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43" y="19"/>
                    <a:pt x="43" y="19"/>
                    <a:pt x="43" y="19"/>
                  </a:cubicBezTo>
                  <a:lnTo>
                    <a:pt x="43" y="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8" name="Freeform 31"/>
            <p:cNvSpPr>
              <a:spLocks/>
            </p:cNvSpPr>
            <p:nvPr userDrawn="1"/>
          </p:nvSpPr>
          <p:spPr bwMode="auto">
            <a:xfrm flipH="1" flipV="1">
              <a:off x="200024" y="4261251"/>
              <a:ext cx="458890" cy="801112"/>
            </a:xfrm>
            <a:custGeom>
              <a:avLst/>
              <a:gdLst>
                <a:gd name="T0" fmla="*/ 42 w 75"/>
                <a:gd name="T1" fmla="*/ 19 h 131"/>
                <a:gd name="T2" fmla="*/ 42 w 75"/>
                <a:gd name="T3" fmla="*/ 4 h 131"/>
                <a:gd name="T4" fmla="*/ 42 w 75"/>
                <a:gd name="T5" fmla="*/ 4 h 131"/>
                <a:gd name="T6" fmla="*/ 42 w 75"/>
                <a:gd name="T7" fmla="*/ 56 h 131"/>
                <a:gd name="T8" fmla="*/ 52 w 75"/>
                <a:gd name="T9" fmla="*/ 79 h 131"/>
                <a:gd name="T10" fmla="*/ 75 w 75"/>
                <a:gd name="T11" fmla="*/ 88 h 131"/>
                <a:gd name="T12" fmla="*/ 75 w 75"/>
                <a:gd name="T13" fmla="*/ 131 h 131"/>
                <a:gd name="T14" fmla="*/ 22 w 75"/>
                <a:gd name="T15" fmla="*/ 109 h 131"/>
                <a:gd name="T16" fmla="*/ 0 w 75"/>
                <a:gd name="T17" fmla="*/ 56 h 131"/>
                <a:gd name="T18" fmla="*/ 0 w 75"/>
                <a:gd name="T19" fmla="*/ 0 h 131"/>
                <a:gd name="T20" fmla="*/ 0 w 75"/>
                <a:gd name="T21" fmla="*/ 19 h 131"/>
                <a:gd name="T22" fmla="*/ 42 w 75"/>
                <a:gd name="T23" fmla="*/ 19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5" h="131">
                  <a:moveTo>
                    <a:pt x="42" y="19"/>
                  </a:moveTo>
                  <a:cubicBezTo>
                    <a:pt x="42" y="4"/>
                    <a:pt x="42" y="4"/>
                    <a:pt x="42" y="4"/>
                  </a:cubicBezTo>
                  <a:cubicBezTo>
                    <a:pt x="42" y="4"/>
                    <a:pt x="42" y="4"/>
                    <a:pt x="42" y="4"/>
                  </a:cubicBezTo>
                  <a:cubicBezTo>
                    <a:pt x="42" y="56"/>
                    <a:pt x="42" y="56"/>
                    <a:pt x="42" y="56"/>
                  </a:cubicBezTo>
                  <a:cubicBezTo>
                    <a:pt x="42" y="65"/>
                    <a:pt x="46" y="73"/>
                    <a:pt x="52" y="79"/>
                  </a:cubicBezTo>
                  <a:cubicBezTo>
                    <a:pt x="58" y="85"/>
                    <a:pt x="66" y="88"/>
                    <a:pt x="75" y="88"/>
                  </a:cubicBezTo>
                  <a:cubicBezTo>
                    <a:pt x="75" y="131"/>
                    <a:pt x="75" y="131"/>
                    <a:pt x="75" y="131"/>
                  </a:cubicBezTo>
                  <a:cubicBezTo>
                    <a:pt x="55" y="131"/>
                    <a:pt x="36" y="123"/>
                    <a:pt x="22" y="109"/>
                  </a:cubicBezTo>
                  <a:cubicBezTo>
                    <a:pt x="7" y="95"/>
                    <a:pt x="0" y="76"/>
                    <a:pt x="0" y="5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9"/>
                    <a:pt x="0" y="19"/>
                    <a:pt x="0" y="19"/>
                  </a:cubicBezTo>
                  <a:lnTo>
                    <a:pt x="42" y="1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573593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2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35" presetClass="path" presetSubtype="0" accel="40000" fill="hold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8108 3.82716E-6 L -8.33333E-7 3.82716E-6 " pathEditMode="relative" rAng="0" ptsTypes="AA" p14:bounceEnd="48000">
                                          <p:cBhvr>
                                            <p:cTn id="9" dur="4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045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3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" dur="2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35" presetClass="path" presetSubtype="0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8108 3.82716E-6 L -8.33333E-7 3.82716E-6 " pathEditMode="relative" rAng="0" ptsTypes="AA">
                                          <p:cBhvr>
                                            <p:cTn id="12" dur="4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045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</p:bldLst>
      </p:timing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Dark Purple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347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- White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5344" y="4657411"/>
            <a:ext cx="1432828" cy="5270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2070015-C8CD-487E-A68C-E567AC4CF4C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2588" y="4681229"/>
            <a:ext cx="648461" cy="492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817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lding - Dark Purple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2800A4E-C071-4BB6-ADAA-CBB225A62304}"/>
              </a:ext>
            </a:extLst>
          </p:cNvPr>
          <p:cNvSpPr/>
          <p:nvPr userDrawn="1"/>
        </p:nvSpPr>
        <p:spPr>
          <a:xfrm>
            <a:off x="6406776" y="4589929"/>
            <a:ext cx="2737224" cy="55357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2545EDA-4FB7-4B52-990F-552F96941AEE}"/>
              </a:ext>
            </a:extLst>
          </p:cNvPr>
          <p:cNvGrpSpPr/>
          <p:nvPr userDrawn="1"/>
        </p:nvGrpSpPr>
        <p:grpSpPr>
          <a:xfrm>
            <a:off x="2235867" y="1631774"/>
            <a:ext cx="4672267" cy="1800000"/>
            <a:chOff x="2213181" y="1631774"/>
            <a:chExt cx="4672267" cy="1800000"/>
          </a:xfrm>
        </p:grpSpPr>
        <p:pic>
          <p:nvPicPr>
            <p:cNvPr id="2" name="Picture 32">
              <a:extLst>
                <a:ext uri="{FF2B5EF4-FFF2-40B4-BE49-F238E27FC236}">
                  <a16:creationId xmlns:a16="http://schemas.microsoft.com/office/drawing/2014/main" id="{B6502E93-F482-4AC9-967F-2F88D77AF062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695758" y="2219965"/>
              <a:ext cx="2189690" cy="7035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78F9999-766E-4C45-820A-114F651C57B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13181" y="1631774"/>
              <a:ext cx="2545553" cy="180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84122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Completely - Dark Purple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5496732" y="4336056"/>
            <a:ext cx="3647268" cy="8074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06032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Completely - White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64333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ogan - Light Magenta BG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 userDrawn="1"/>
        </p:nvGrpSpPr>
        <p:grpSpPr>
          <a:xfrm>
            <a:off x="-76840" y="3502566"/>
            <a:ext cx="1388988" cy="1773492"/>
            <a:chOff x="200024" y="3519768"/>
            <a:chExt cx="1208151" cy="1542595"/>
          </a:xfrm>
        </p:grpSpPr>
        <p:sp>
          <p:nvSpPr>
            <p:cNvPr id="16" name="Freeform 29"/>
            <p:cNvSpPr>
              <a:spLocks/>
            </p:cNvSpPr>
            <p:nvPr userDrawn="1"/>
          </p:nvSpPr>
          <p:spPr bwMode="auto">
            <a:xfrm flipH="1" flipV="1">
              <a:off x="200024" y="3519768"/>
              <a:ext cx="1208151" cy="1542595"/>
            </a:xfrm>
            <a:custGeom>
              <a:avLst/>
              <a:gdLst>
                <a:gd name="T0" fmla="*/ 43 w 197"/>
                <a:gd name="T1" fmla="*/ 0 h 252"/>
                <a:gd name="T2" fmla="*/ 43 w 197"/>
                <a:gd name="T3" fmla="*/ 4 h 252"/>
                <a:gd name="T4" fmla="*/ 43 w 197"/>
                <a:gd name="T5" fmla="*/ 56 h 252"/>
                <a:gd name="T6" fmla="*/ 43 w 197"/>
                <a:gd name="T7" fmla="*/ 56 h 252"/>
                <a:gd name="T8" fmla="*/ 197 w 197"/>
                <a:gd name="T9" fmla="*/ 210 h 252"/>
                <a:gd name="T10" fmla="*/ 197 w 197"/>
                <a:gd name="T11" fmla="*/ 252 h 252"/>
                <a:gd name="T12" fmla="*/ 0 w 197"/>
                <a:gd name="T13" fmla="*/ 56 h 252"/>
                <a:gd name="T14" fmla="*/ 0 w 197"/>
                <a:gd name="T15" fmla="*/ 4 h 252"/>
                <a:gd name="T16" fmla="*/ 0 w 197"/>
                <a:gd name="T17" fmla="*/ 19 h 252"/>
                <a:gd name="T18" fmla="*/ 43 w 197"/>
                <a:gd name="T19" fmla="*/ 19 h 252"/>
                <a:gd name="T20" fmla="*/ 43 w 197"/>
                <a:gd name="T21" fmla="*/ 0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7" h="252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43" y="56"/>
                    <a:pt x="43" y="56"/>
                    <a:pt x="43" y="56"/>
                  </a:cubicBezTo>
                  <a:cubicBezTo>
                    <a:pt x="43" y="56"/>
                    <a:pt x="43" y="56"/>
                    <a:pt x="43" y="56"/>
                  </a:cubicBezTo>
                  <a:cubicBezTo>
                    <a:pt x="43" y="141"/>
                    <a:pt x="112" y="210"/>
                    <a:pt x="197" y="210"/>
                  </a:cubicBezTo>
                  <a:cubicBezTo>
                    <a:pt x="197" y="252"/>
                    <a:pt x="197" y="252"/>
                    <a:pt x="197" y="252"/>
                  </a:cubicBezTo>
                  <a:cubicBezTo>
                    <a:pt x="88" y="252"/>
                    <a:pt x="0" y="164"/>
                    <a:pt x="0" y="56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43" y="19"/>
                    <a:pt x="43" y="19"/>
                    <a:pt x="43" y="19"/>
                  </a:cubicBezTo>
                  <a:lnTo>
                    <a:pt x="43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7" name="Freeform 30"/>
            <p:cNvSpPr>
              <a:spLocks/>
            </p:cNvSpPr>
            <p:nvPr userDrawn="1"/>
          </p:nvSpPr>
          <p:spPr bwMode="auto">
            <a:xfrm flipH="1" flipV="1">
              <a:off x="200024" y="3887917"/>
              <a:ext cx="832224" cy="1174446"/>
            </a:xfrm>
            <a:custGeom>
              <a:avLst/>
              <a:gdLst>
                <a:gd name="T0" fmla="*/ 43 w 136"/>
                <a:gd name="T1" fmla="*/ 4 h 192"/>
                <a:gd name="T2" fmla="*/ 43 w 136"/>
                <a:gd name="T3" fmla="*/ 4 h 192"/>
                <a:gd name="T4" fmla="*/ 43 w 136"/>
                <a:gd name="T5" fmla="*/ 56 h 192"/>
                <a:gd name="T6" fmla="*/ 136 w 136"/>
                <a:gd name="T7" fmla="*/ 149 h 192"/>
                <a:gd name="T8" fmla="*/ 136 w 136"/>
                <a:gd name="T9" fmla="*/ 192 h 192"/>
                <a:gd name="T10" fmla="*/ 0 w 136"/>
                <a:gd name="T11" fmla="*/ 56 h 192"/>
                <a:gd name="T12" fmla="*/ 0 w 136"/>
                <a:gd name="T13" fmla="*/ 4 h 192"/>
                <a:gd name="T14" fmla="*/ 0 w 136"/>
                <a:gd name="T15" fmla="*/ 0 h 192"/>
                <a:gd name="T16" fmla="*/ 0 w 136"/>
                <a:gd name="T17" fmla="*/ 19 h 192"/>
                <a:gd name="T18" fmla="*/ 43 w 136"/>
                <a:gd name="T19" fmla="*/ 19 h 192"/>
                <a:gd name="T20" fmla="*/ 43 w 136"/>
                <a:gd name="T21" fmla="*/ 4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6" h="192">
                  <a:moveTo>
                    <a:pt x="43" y="4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43" y="56"/>
                    <a:pt x="43" y="56"/>
                    <a:pt x="43" y="56"/>
                  </a:cubicBezTo>
                  <a:cubicBezTo>
                    <a:pt x="43" y="107"/>
                    <a:pt x="84" y="149"/>
                    <a:pt x="136" y="149"/>
                  </a:cubicBezTo>
                  <a:cubicBezTo>
                    <a:pt x="136" y="192"/>
                    <a:pt x="136" y="192"/>
                    <a:pt x="136" y="192"/>
                  </a:cubicBezTo>
                  <a:cubicBezTo>
                    <a:pt x="61" y="192"/>
                    <a:pt x="0" y="131"/>
                    <a:pt x="0" y="56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43" y="19"/>
                    <a:pt x="43" y="19"/>
                    <a:pt x="43" y="19"/>
                  </a:cubicBezTo>
                  <a:lnTo>
                    <a:pt x="43" y="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8" name="Freeform 31"/>
            <p:cNvSpPr>
              <a:spLocks/>
            </p:cNvSpPr>
            <p:nvPr userDrawn="1"/>
          </p:nvSpPr>
          <p:spPr bwMode="auto">
            <a:xfrm flipH="1" flipV="1">
              <a:off x="200024" y="4261251"/>
              <a:ext cx="458890" cy="801112"/>
            </a:xfrm>
            <a:custGeom>
              <a:avLst/>
              <a:gdLst>
                <a:gd name="T0" fmla="*/ 42 w 75"/>
                <a:gd name="T1" fmla="*/ 19 h 131"/>
                <a:gd name="T2" fmla="*/ 42 w 75"/>
                <a:gd name="T3" fmla="*/ 4 h 131"/>
                <a:gd name="T4" fmla="*/ 42 w 75"/>
                <a:gd name="T5" fmla="*/ 4 h 131"/>
                <a:gd name="T6" fmla="*/ 42 w 75"/>
                <a:gd name="T7" fmla="*/ 56 h 131"/>
                <a:gd name="T8" fmla="*/ 52 w 75"/>
                <a:gd name="T9" fmla="*/ 79 h 131"/>
                <a:gd name="T10" fmla="*/ 75 w 75"/>
                <a:gd name="T11" fmla="*/ 88 h 131"/>
                <a:gd name="T12" fmla="*/ 75 w 75"/>
                <a:gd name="T13" fmla="*/ 131 h 131"/>
                <a:gd name="T14" fmla="*/ 22 w 75"/>
                <a:gd name="T15" fmla="*/ 109 h 131"/>
                <a:gd name="T16" fmla="*/ 0 w 75"/>
                <a:gd name="T17" fmla="*/ 56 h 131"/>
                <a:gd name="T18" fmla="*/ 0 w 75"/>
                <a:gd name="T19" fmla="*/ 0 h 131"/>
                <a:gd name="T20" fmla="*/ 0 w 75"/>
                <a:gd name="T21" fmla="*/ 19 h 131"/>
                <a:gd name="T22" fmla="*/ 42 w 75"/>
                <a:gd name="T23" fmla="*/ 19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5" h="131">
                  <a:moveTo>
                    <a:pt x="42" y="19"/>
                  </a:moveTo>
                  <a:cubicBezTo>
                    <a:pt x="42" y="4"/>
                    <a:pt x="42" y="4"/>
                    <a:pt x="42" y="4"/>
                  </a:cubicBezTo>
                  <a:cubicBezTo>
                    <a:pt x="42" y="4"/>
                    <a:pt x="42" y="4"/>
                    <a:pt x="42" y="4"/>
                  </a:cubicBezTo>
                  <a:cubicBezTo>
                    <a:pt x="42" y="56"/>
                    <a:pt x="42" y="56"/>
                    <a:pt x="42" y="56"/>
                  </a:cubicBezTo>
                  <a:cubicBezTo>
                    <a:pt x="42" y="65"/>
                    <a:pt x="46" y="73"/>
                    <a:pt x="52" y="79"/>
                  </a:cubicBezTo>
                  <a:cubicBezTo>
                    <a:pt x="58" y="85"/>
                    <a:pt x="66" y="88"/>
                    <a:pt x="75" y="88"/>
                  </a:cubicBezTo>
                  <a:cubicBezTo>
                    <a:pt x="75" y="131"/>
                    <a:pt x="75" y="131"/>
                    <a:pt x="75" y="131"/>
                  </a:cubicBezTo>
                  <a:cubicBezTo>
                    <a:pt x="55" y="131"/>
                    <a:pt x="36" y="123"/>
                    <a:pt x="22" y="109"/>
                  </a:cubicBezTo>
                  <a:cubicBezTo>
                    <a:pt x="7" y="95"/>
                    <a:pt x="0" y="76"/>
                    <a:pt x="0" y="5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9"/>
                    <a:pt x="0" y="19"/>
                    <a:pt x="0" y="19"/>
                  </a:cubicBezTo>
                  <a:lnTo>
                    <a:pt x="42" y="1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00049" y="766119"/>
            <a:ext cx="8347075" cy="3799703"/>
          </a:xfrm>
        </p:spPr>
        <p:txBody>
          <a:bodyPr/>
          <a:lstStyle>
            <a:lvl1pPr algn="ctr" defTabSz="914400" rtl="0" eaLnBrk="1" latinLnBrk="0" hangingPunct="1">
              <a:lnSpc>
                <a:spcPts val="8000"/>
              </a:lnSpc>
              <a:spcBef>
                <a:spcPct val="0"/>
              </a:spcBef>
              <a:buNone/>
              <a:defRPr lang="en-GB" sz="8800" kern="1200" cap="all" baseline="0" dirty="0" smtClean="0">
                <a:solidFill>
                  <a:prstClr val="white"/>
                </a:solidFill>
                <a:latin typeface="+mj-lt"/>
                <a:ea typeface="+mn-ea"/>
                <a:cs typeface="Segoe UI Semibold" panose="020B0702040204020203" pitchFamily="34" charset="0"/>
              </a:defRPr>
            </a:lvl1pPr>
          </a:lstStyle>
          <a:p>
            <a:r>
              <a:rPr lang="en-US" dirty="0"/>
              <a:t>Click to add title</a:t>
            </a:r>
            <a:endParaRPr lang="en-GB" dirty="0"/>
          </a:p>
        </p:txBody>
      </p:sp>
      <p:pic>
        <p:nvPicPr>
          <p:cNvPr id="8" name="Picture 3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751062" y="4681229"/>
            <a:ext cx="1346889" cy="432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71F1E80-CAB8-461C-ABB7-2DA3C31DDFD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62" t="28435" r="20899" b="26679"/>
          <a:stretch/>
        </p:blipFill>
        <p:spPr>
          <a:xfrm>
            <a:off x="6913570" y="4678394"/>
            <a:ext cx="770889" cy="4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053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3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" dur="2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35" presetClass="path" presetSubtype="0" accel="40000" fill="hold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8108 3.82716E-6 L -8.33333E-7 3.82716E-6 " pathEditMode="relative" rAng="0" ptsTypes="AA" p14:bounceEnd="48000">
                                          <p:cBhvr>
                                            <p:cTn id="12" dur="4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045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3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" dur="2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35" presetClass="path" presetSubtype="0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8108 3.82716E-6 L -8.33333E-7 3.82716E-6 " pathEditMode="relative" rAng="0" ptsTypes="AA">
                                          <p:cBhvr>
                                            <p:cTn id="12" dur="4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045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</p:bldLst>
      </p:timing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ogan - Dark Purple BG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 userDrawn="1"/>
        </p:nvGrpSpPr>
        <p:grpSpPr>
          <a:xfrm>
            <a:off x="-76840" y="3502566"/>
            <a:ext cx="1388988" cy="1773492"/>
            <a:chOff x="200024" y="3519768"/>
            <a:chExt cx="1208151" cy="1542595"/>
          </a:xfrm>
        </p:grpSpPr>
        <p:sp>
          <p:nvSpPr>
            <p:cNvPr id="16" name="Freeform 29"/>
            <p:cNvSpPr>
              <a:spLocks/>
            </p:cNvSpPr>
            <p:nvPr userDrawn="1"/>
          </p:nvSpPr>
          <p:spPr bwMode="auto">
            <a:xfrm flipH="1" flipV="1">
              <a:off x="200024" y="3519768"/>
              <a:ext cx="1208151" cy="1542595"/>
            </a:xfrm>
            <a:custGeom>
              <a:avLst/>
              <a:gdLst>
                <a:gd name="T0" fmla="*/ 43 w 197"/>
                <a:gd name="T1" fmla="*/ 0 h 252"/>
                <a:gd name="T2" fmla="*/ 43 w 197"/>
                <a:gd name="T3" fmla="*/ 4 h 252"/>
                <a:gd name="T4" fmla="*/ 43 w 197"/>
                <a:gd name="T5" fmla="*/ 56 h 252"/>
                <a:gd name="T6" fmla="*/ 43 w 197"/>
                <a:gd name="T7" fmla="*/ 56 h 252"/>
                <a:gd name="T8" fmla="*/ 197 w 197"/>
                <a:gd name="T9" fmla="*/ 210 h 252"/>
                <a:gd name="T10" fmla="*/ 197 w 197"/>
                <a:gd name="T11" fmla="*/ 252 h 252"/>
                <a:gd name="T12" fmla="*/ 0 w 197"/>
                <a:gd name="T13" fmla="*/ 56 h 252"/>
                <a:gd name="T14" fmla="*/ 0 w 197"/>
                <a:gd name="T15" fmla="*/ 4 h 252"/>
                <a:gd name="T16" fmla="*/ 0 w 197"/>
                <a:gd name="T17" fmla="*/ 19 h 252"/>
                <a:gd name="T18" fmla="*/ 43 w 197"/>
                <a:gd name="T19" fmla="*/ 19 h 252"/>
                <a:gd name="T20" fmla="*/ 43 w 197"/>
                <a:gd name="T21" fmla="*/ 0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7" h="252">
                  <a:moveTo>
                    <a:pt x="43" y="0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43" y="56"/>
                    <a:pt x="43" y="56"/>
                    <a:pt x="43" y="56"/>
                  </a:cubicBezTo>
                  <a:cubicBezTo>
                    <a:pt x="43" y="56"/>
                    <a:pt x="43" y="56"/>
                    <a:pt x="43" y="56"/>
                  </a:cubicBezTo>
                  <a:cubicBezTo>
                    <a:pt x="43" y="141"/>
                    <a:pt x="112" y="210"/>
                    <a:pt x="197" y="210"/>
                  </a:cubicBezTo>
                  <a:cubicBezTo>
                    <a:pt x="197" y="252"/>
                    <a:pt x="197" y="252"/>
                    <a:pt x="197" y="252"/>
                  </a:cubicBezTo>
                  <a:cubicBezTo>
                    <a:pt x="88" y="252"/>
                    <a:pt x="0" y="164"/>
                    <a:pt x="0" y="56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43" y="19"/>
                    <a:pt x="43" y="19"/>
                    <a:pt x="43" y="19"/>
                  </a:cubicBezTo>
                  <a:lnTo>
                    <a:pt x="43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7" name="Freeform 30"/>
            <p:cNvSpPr>
              <a:spLocks/>
            </p:cNvSpPr>
            <p:nvPr userDrawn="1"/>
          </p:nvSpPr>
          <p:spPr bwMode="auto">
            <a:xfrm flipH="1" flipV="1">
              <a:off x="200024" y="3887917"/>
              <a:ext cx="832224" cy="1174446"/>
            </a:xfrm>
            <a:custGeom>
              <a:avLst/>
              <a:gdLst>
                <a:gd name="T0" fmla="*/ 43 w 136"/>
                <a:gd name="T1" fmla="*/ 4 h 192"/>
                <a:gd name="T2" fmla="*/ 43 w 136"/>
                <a:gd name="T3" fmla="*/ 4 h 192"/>
                <a:gd name="T4" fmla="*/ 43 w 136"/>
                <a:gd name="T5" fmla="*/ 56 h 192"/>
                <a:gd name="T6" fmla="*/ 136 w 136"/>
                <a:gd name="T7" fmla="*/ 149 h 192"/>
                <a:gd name="T8" fmla="*/ 136 w 136"/>
                <a:gd name="T9" fmla="*/ 192 h 192"/>
                <a:gd name="T10" fmla="*/ 0 w 136"/>
                <a:gd name="T11" fmla="*/ 56 h 192"/>
                <a:gd name="T12" fmla="*/ 0 w 136"/>
                <a:gd name="T13" fmla="*/ 4 h 192"/>
                <a:gd name="T14" fmla="*/ 0 w 136"/>
                <a:gd name="T15" fmla="*/ 0 h 192"/>
                <a:gd name="T16" fmla="*/ 0 w 136"/>
                <a:gd name="T17" fmla="*/ 19 h 192"/>
                <a:gd name="T18" fmla="*/ 43 w 136"/>
                <a:gd name="T19" fmla="*/ 19 h 192"/>
                <a:gd name="T20" fmla="*/ 43 w 136"/>
                <a:gd name="T21" fmla="*/ 4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6" h="192">
                  <a:moveTo>
                    <a:pt x="43" y="4"/>
                  </a:moveTo>
                  <a:cubicBezTo>
                    <a:pt x="43" y="4"/>
                    <a:pt x="43" y="4"/>
                    <a:pt x="43" y="4"/>
                  </a:cubicBezTo>
                  <a:cubicBezTo>
                    <a:pt x="43" y="56"/>
                    <a:pt x="43" y="56"/>
                    <a:pt x="43" y="56"/>
                  </a:cubicBezTo>
                  <a:cubicBezTo>
                    <a:pt x="43" y="107"/>
                    <a:pt x="84" y="149"/>
                    <a:pt x="136" y="149"/>
                  </a:cubicBezTo>
                  <a:cubicBezTo>
                    <a:pt x="136" y="192"/>
                    <a:pt x="136" y="192"/>
                    <a:pt x="136" y="192"/>
                  </a:cubicBezTo>
                  <a:cubicBezTo>
                    <a:pt x="61" y="192"/>
                    <a:pt x="0" y="131"/>
                    <a:pt x="0" y="56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43" y="19"/>
                    <a:pt x="43" y="19"/>
                    <a:pt x="43" y="19"/>
                  </a:cubicBezTo>
                  <a:lnTo>
                    <a:pt x="43" y="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8" name="Freeform 31"/>
            <p:cNvSpPr>
              <a:spLocks/>
            </p:cNvSpPr>
            <p:nvPr userDrawn="1"/>
          </p:nvSpPr>
          <p:spPr bwMode="auto">
            <a:xfrm flipH="1" flipV="1">
              <a:off x="200024" y="4261251"/>
              <a:ext cx="458890" cy="801112"/>
            </a:xfrm>
            <a:custGeom>
              <a:avLst/>
              <a:gdLst>
                <a:gd name="T0" fmla="*/ 42 w 75"/>
                <a:gd name="T1" fmla="*/ 19 h 131"/>
                <a:gd name="T2" fmla="*/ 42 w 75"/>
                <a:gd name="T3" fmla="*/ 4 h 131"/>
                <a:gd name="T4" fmla="*/ 42 w 75"/>
                <a:gd name="T5" fmla="*/ 4 h 131"/>
                <a:gd name="T6" fmla="*/ 42 w 75"/>
                <a:gd name="T7" fmla="*/ 56 h 131"/>
                <a:gd name="T8" fmla="*/ 52 w 75"/>
                <a:gd name="T9" fmla="*/ 79 h 131"/>
                <a:gd name="T10" fmla="*/ 75 w 75"/>
                <a:gd name="T11" fmla="*/ 88 h 131"/>
                <a:gd name="T12" fmla="*/ 75 w 75"/>
                <a:gd name="T13" fmla="*/ 131 h 131"/>
                <a:gd name="T14" fmla="*/ 22 w 75"/>
                <a:gd name="T15" fmla="*/ 109 h 131"/>
                <a:gd name="T16" fmla="*/ 0 w 75"/>
                <a:gd name="T17" fmla="*/ 56 h 131"/>
                <a:gd name="T18" fmla="*/ 0 w 75"/>
                <a:gd name="T19" fmla="*/ 0 h 131"/>
                <a:gd name="T20" fmla="*/ 0 w 75"/>
                <a:gd name="T21" fmla="*/ 19 h 131"/>
                <a:gd name="T22" fmla="*/ 42 w 75"/>
                <a:gd name="T23" fmla="*/ 19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5" h="131">
                  <a:moveTo>
                    <a:pt x="42" y="19"/>
                  </a:moveTo>
                  <a:cubicBezTo>
                    <a:pt x="42" y="4"/>
                    <a:pt x="42" y="4"/>
                    <a:pt x="42" y="4"/>
                  </a:cubicBezTo>
                  <a:cubicBezTo>
                    <a:pt x="42" y="4"/>
                    <a:pt x="42" y="4"/>
                    <a:pt x="42" y="4"/>
                  </a:cubicBezTo>
                  <a:cubicBezTo>
                    <a:pt x="42" y="56"/>
                    <a:pt x="42" y="56"/>
                    <a:pt x="42" y="56"/>
                  </a:cubicBezTo>
                  <a:cubicBezTo>
                    <a:pt x="42" y="65"/>
                    <a:pt x="46" y="73"/>
                    <a:pt x="52" y="79"/>
                  </a:cubicBezTo>
                  <a:cubicBezTo>
                    <a:pt x="58" y="85"/>
                    <a:pt x="66" y="88"/>
                    <a:pt x="75" y="88"/>
                  </a:cubicBezTo>
                  <a:cubicBezTo>
                    <a:pt x="75" y="131"/>
                    <a:pt x="75" y="131"/>
                    <a:pt x="75" y="131"/>
                  </a:cubicBezTo>
                  <a:cubicBezTo>
                    <a:pt x="55" y="131"/>
                    <a:pt x="36" y="123"/>
                    <a:pt x="22" y="109"/>
                  </a:cubicBezTo>
                  <a:cubicBezTo>
                    <a:pt x="7" y="95"/>
                    <a:pt x="0" y="76"/>
                    <a:pt x="0" y="5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9"/>
                    <a:pt x="0" y="19"/>
                    <a:pt x="0" y="19"/>
                  </a:cubicBezTo>
                  <a:lnTo>
                    <a:pt x="42" y="1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00049" y="766119"/>
            <a:ext cx="8347075" cy="3799703"/>
          </a:xfrm>
        </p:spPr>
        <p:txBody>
          <a:bodyPr/>
          <a:lstStyle>
            <a:lvl1pPr algn="ctr" defTabSz="914400" rtl="0" eaLnBrk="1" latinLnBrk="0" hangingPunct="1">
              <a:lnSpc>
                <a:spcPts val="8000"/>
              </a:lnSpc>
              <a:spcBef>
                <a:spcPct val="0"/>
              </a:spcBef>
              <a:buNone/>
              <a:defRPr lang="en-GB" sz="8800" kern="1200" cap="all" baseline="0" dirty="0" smtClean="0">
                <a:solidFill>
                  <a:prstClr val="white"/>
                </a:solidFill>
                <a:latin typeface="+mj-lt"/>
                <a:ea typeface="+mn-ea"/>
                <a:cs typeface="Segoe UI Semibold" panose="020B0702040204020203" pitchFamily="34" charset="0"/>
              </a:defRPr>
            </a:lvl1pPr>
          </a:lstStyle>
          <a:p>
            <a:r>
              <a:rPr lang="en-US" dirty="0"/>
              <a:t>Click to add title</a:t>
            </a:r>
            <a:endParaRPr lang="en-GB" dirty="0"/>
          </a:p>
        </p:txBody>
      </p:sp>
      <p:pic>
        <p:nvPicPr>
          <p:cNvPr id="8" name="Picture 3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751062" y="4681229"/>
            <a:ext cx="1346889" cy="432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778F000-08FE-43C6-B3E8-940466D2322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62" t="28435" r="20899" b="26679"/>
          <a:stretch/>
        </p:blipFill>
        <p:spPr>
          <a:xfrm>
            <a:off x="6913570" y="4678394"/>
            <a:ext cx="770889" cy="4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628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3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" dur="2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35" presetClass="path" presetSubtype="0" accel="40000" fill="hold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8108 3.82716E-6 L -8.33333E-7 3.82716E-6 " pathEditMode="relative" rAng="0" ptsTypes="AA" p14:bounceEnd="48000">
                                          <p:cBhvr>
                                            <p:cTn id="12" dur="4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045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3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" dur="2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35" presetClass="path" presetSubtype="0" accel="4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8108 3.82716E-6 L -8.33333E-7 3.82716E-6 " pathEditMode="relative" rAng="0" ptsTypes="AA">
                                          <p:cBhvr>
                                            <p:cTn id="12" dur="4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045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</p:bldLst>
      </p:timing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76" Type="http://schemas.openxmlformats.org/officeDocument/2006/relationships/slideLayout" Target="../slideLayouts/slideLayout76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74" Type="http://schemas.openxmlformats.org/officeDocument/2006/relationships/slideLayout" Target="../slideLayouts/slideLayout74.xml"/><Relationship Id="rId79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77" Type="http://schemas.openxmlformats.org/officeDocument/2006/relationships/slideLayout" Target="../slideLayouts/slideLayout77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80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0025" y="193497"/>
            <a:ext cx="7338012" cy="857250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/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bg1"/>
              </a:buClr>
              <a:buFont typeface="Arial" panose="020B0604020202020204" pitchFamily="34" charset="0"/>
              <a:buNone/>
            </a:pPr>
            <a:r>
              <a:rPr lang="en-US" dirty="0"/>
              <a:t>TITLE AREA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0026" y="1200149"/>
            <a:ext cx="8748712" cy="3548063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pic>
        <p:nvPicPr>
          <p:cNvPr id="7" name="Picture 32"/>
          <p:cNvPicPr>
            <a:picLocks noChangeAspect="1" noChangeArrowheads="1"/>
          </p:cNvPicPr>
          <p:nvPr userDrawn="1"/>
        </p:nvPicPr>
        <p:blipFill>
          <a:blip r:embed="rId7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751062" y="4681229"/>
            <a:ext cx="1346889" cy="432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6BDF1B5-6BC1-44F9-9B42-9F3B174AF1C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62" t="28435" r="20899" b="26679"/>
          <a:stretch/>
        </p:blipFill>
        <p:spPr>
          <a:xfrm>
            <a:off x="6913570" y="4678394"/>
            <a:ext cx="770889" cy="4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612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9" r:id="rId2"/>
    <p:sldLayoutId id="2147483706" r:id="rId3"/>
    <p:sldLayoutId id="2147483707" r:id="rId4"/>
    <p:sldLayoutId id="2147483701" r:id="rId5"/>
    <p:sldLayoutId id="2147483711" r:id="rId6"/>
    <p:sldLayoutId id="2147483724" r:id="rId7"/>
    <p:sldLayoutId id="2147483725" r:id="rId8"/>
    <p:sldLayoutId id="2147483819" r:id="rId9"/>
    <p:sldLayoutId id="2147483821" r:id="rId10"/>
    <p:sldLayoutId id="2147483822" r:id="rId11"/>
    <p:sldLayoutId id="2147483823" r:id="rId12"/>
    <p:sldLayoutId id="2147483824" r:id="rId13"/>
    <p:sldLayoutId id="2147483825" r:id="rId14"/>
    <p:sldLayoutId id="2147483826" r:id="rId15"/>
    <p:sldLayoutId id="2147483827" r:id="rId16"/>
    <p:sldLayoutId id="2147483709" r:id="rId17"/>
    <p:sldLayoutId id="2147483710" r:id="rId18"/>
    <p:sldLayoutId id="2147483726" r:id="rId19"/>
    <p:sldLayoutId id="2147483727" r:id="rId20"/>
    <p:sldLayoutId id="2147483708" r:id="rId21"/>
    <p:sldLayoutId id="2147483728" r:id="rId22"/>
    <p:sldLayoutId id="2147483849" r:id="rId23"/>
    <p:sldLayoutId id="2147483850" r:id="rId24"/>
    <p:sldLayoutId id="2147483712" r:id="rId25"/>
    <p:sldLayoutId id="2147483713" r:id="rId26"/>
    <p:sldLayoutId id="2147483729" r:id="rId27"/>
    <p:sldLayoutId id="2147483730" r:id="rId28"/>
    <p:sldLayoutId id="2147483705" r:id="rId29"/>
    <p:sldLayoutId id="2147483731" r:id="rId30"/>
    <p:sldLayoutId id="2147483799" r:id="rId31"/>
    <p:sldLayoutId id="2147483801" r:id="rId32"/>
    <p:sldLayoutId id="2147483802" r:id="rId33"/>
    <p:sldLayoutId id="2147483803" r:id="rId34"/>
    <p:sldLayoutId id="2147483804" r:id="rId35"/>
    <p:sldLayoutId id="2147483805" r:id="rId36"/>
    <p:sldLayoutId id="2147483835" r:id="rId37"/>
    <p:sldLayoutId id="2147483842" r:id="rId38"/>
    <p:sldLayoutId id="2147483843" r:id="rId39"/>
    <p:sldLayoutId id="2147483844" r:id="rId40"/>
    <p:sldLayoutId id="2147483845" r:id="rId41"/>
    <p:sldLayoutId id="2147483846" r:id="rId42"/>
    <p:sldLayoutId id="2147483800" r:id="rId43"/>
    <p:sldLayoutId id="2147483715" r:id="rId44"/>
    <p:sldLayoutId id="2147483732" r:id="rId45"/>
    <p:sldLayoutId id="2147483733" r:id="rId46"/>
    <p:sldLayoutId id="2147483734" r:id="rId47"/>
    <p:sldLayoutId id="2147483742" r:id="rId48"/>
    <p:sldLayoutId id="2147483828" r:id="rId49"/>
    <p:sldLayoutId id="2147483829" r:id="rId50"/>
    <p:sldLayoutId id="2147483830" r:id="rId51"/>
    <p:sldLayoutId id="2147483831" r:id="rId52"/>
    <p:sldLayoutId id="2147483832" r:id="rId53"/>
    <p:sldLayoutId id="2147483833" r:id="rId54"/>
    <p:sldLayoutId id="2147483836" r:id="rId55"/>
    <p:sldLayoutId id="2147483837" r:id="rId56"/>
    <p:sldLayoutId id="2147483838" r:id="rId57"/>
    <p:sldLayoutId id="2147483839" r:id="rId58"/>
    <p:sldLayoutId id="2147483840" r:id="rId59"/>
    <p:sldLayoutId id="2147483841" r:id="rId60"/>
    <p:sldLayoutId id="2147483718" r:id="rId61"/>
    <p:sldLayoutId id="2147483719" r:id="rId62"/>
    <p:sldLayoutId id="2147483737" r:id="rId63"/>
    <p:sldLayoutId id="2147483738" r:id="rId64"/>
    <p:sldLayoutId id="2147483739" r:id="rId65"/>
    <p:sldLayoutId id="2147483741" r:id="rId66"/>
    <p:sldLayoutId id="2147483847" r:id="rId67"/>
    <p:sldLayoutId id="2147483702" r:id="rId68"/>
    <p:sldLayoutId id="2147483722" r:id="rId69"/>
    <p:sldLayoutId id="2147483795" r:id="rId70"/>
    <p:sldLayoutId id="2147483818" r:id="rId71"/>
    <p:sldLayoutId id="2147483820" r:id="rId72"/>
    <p:sldLayoutId id="2147483745" r:id="rId73"/>
    <p:sldLayoutId id="2147483834" r:id="rId74"/>
    <p:sldLayoutId id="2147483848" r:id="rId75"/>
    <p:sldLayoutId id="2147483817" r:id="rId76"/>
    <p:sldLayoutId id="2147483703" r:id="rId7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lang="en-GB" sz="4800" kern="1200" cap="all" baseline="0" dirty="0" smtClean="0">
          <a:solidFill>
            <a:schemeClr val="bg1"/>
          </a:solidFill>
          <a:latin typeface="Eurostile LT Std Ext Two" panose="020B0907030502060204" pitchFamily="34" charset="0"/>
          <a:ea typeface="+mj-ea"/>
          <a:cs typeface="Segoe UI Semibold" panose="020B0702040204020203" pitchFamily="34" charset="0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buClr>
          <a:schemeClr val="bg1"/>
        </a:buClr>
        <a:buFont typeface="Arial" panose="020B0604020202020204" pitchFamily="34" charset="0"/>
        <a:buNone/>
        <a:defRPr sz="2000" kern="1200">
          <a:solidFill>
            <a:schemeClr val="bg1"/>
          </a:solidFill>
          <a:latin typeface="+mn-lt"/>
          <a:ea typeface="+mn-ea"/>
          <a:cs typeface="+mn-cs"/>
        </a:defRPr>
      </a:lvl1pPr>
      <a:lvl2pPr marL="360363" indent="-360363" algn="l" defTabSz="914400" rtl="0" eaLnBrk="1" latinLnBrk="0" hangingPunct="1">
        <a:spcBef>
          <a:spcPct val="20000"/>
        </a:spcBef>
        <a:buClr>
          <a:schemeClr val="bg1"/>
        </a:buClr>
        <a:buFont typeface="Arial" panose="020B0604020202020204" pitchFamily="34" charset="0"/>
        <a:buChar char="‒"/>
        <a:defRPr sz="1800" kern="1200">
          <a:solidFill>
            <a:schemeClr val="bg1"/>
          </a:solidFill>
          <a:latin typeface="+mn-lt"/>
          <a:ea typeface="+mn-ea"/>
          <a:cs typeface="+mn-cs"/>
        </a:defRPr>
      </a:lvl2pPr>
      <a:lvl3pPr marL="714375" indent="-354013" algn="l" defTabSz="914400" rtl="0" eaLnBrk="1" latinLnBrk="0" hangingPunct="1">
        <a:spcBef>
          <a:spcPct val="20000"/>
        </a:spcBef>
        <a:buClr>
          <a:schemeClr val="bg1"/>
        </a:buClr>
        <a:buFont typeface="Arial" panose="020B0604020202020204" pitchFamily="34" charset="0"/>
        <a:buChar char="‒"/>
        <a:defRPr sz="1600" kern="1200">
          <a:solidFill>
            <a:schemeClr val="bg1"/>
          </a:solidFill>
          <a:latin typeface="+mn-lt"/>
          <a:ea typeface="+mn-ea"/>
          <a:cs typeface="+mn-cs"/>
        </a:defRPr>
      </a:lvl3pPr>
      <a:lvl4pPr marL="1076325" indent="-361950" algn="l" defTabSz="914400" rtl="0" eaLnBrk="1" latinLnBrk="0" hangingPunct="1">
        <a:spcBef>
          <a:spcPct val="20000"/>
        </a:spcBef>
        <a:buClr>
          <a:schemeClr val="bg1"/>
        </a:buClr>
        <a:buFont typeface="Arial" panose="020B0604020202020204" pitchFamily="34" charset="0"/>
        <a:buChar char="‒"/>
        <a:defRPr sz="1400" kern="1200">
          <a:solidFill>
            <a:schemeClr val="bg1"/>
          </a:solidFill>
          <a:latin typeface="+mn-lt"/>
          <a:ea typeface="+mn-ea"/>
          <a:cs typeface="+mn-cs"/>
        </a:defRPr>
      </a:lvl4pPr>
      <a:lvl5pPr marL="1436688" indent="-360363" algn="l" defTabSz="914400" rtl="0" eaLnBrk="1" latinLnBrk="0" hangingPunct="1">
        <a:spcBef>
          <a:spcPct val="20000"/>
        </a:spcBef>
        <a:buClr>
          <a:schemeClr val="bg1"/>
        </a:buClr>
        <a:buFont typeface="Arial" panose="020B0604020202020204" pitchFamily="34" charset="0"/>
        <a:buChar char="‒"/>
        <a:defRPr sz="14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13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81807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Lab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65441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276850" y="3990975"/>
            <a:ext cx="3867150" cy="11525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Contact Me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    @</a:t>
            </a:r>
            <a:r>
              <a:rPr lang="en-GB" dirty="0" err="1"/>
              <a:t>frances_tibble</a:t>
            </a:r>
            <a:endParaRPr lang="en-GB" dirty="0"/>
          </a:p>
          <a:p>
            <a:endParaRPr lang="en-GB" dirty="0"/>
          </a:p>
          <a:p>
            <a:r>
              <a:rPr lang="en-GB" dirty="0"/>
              <a:t>Frances.Tibble@Microsoft.com</a:t>
            </a:r>
          </a:p>
          <a:p>
            <a:endParaRPr lang="en-GB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GB" dirty="0"/>
              <a:t>Frances Tibble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315F815F-0A31-447C-B51D-AF37C68EB15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2FAC389A-FE8B-47F3-9304-E8CDB1A9366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796" b="18395"/>
          <a:stretch/>
        </p:blipFill>
        <p:spPr>
          <a:xfrm>
            <a:off x="4652709" y="1203325"/>
            <a:ext cx="3857625" cy="3744914"/>
          </a:xfrm>
          <a:prstGeom prst="rect">
            <a:avLst/>
          </a:prstGeom>
        </p:spPr>
      </p:pic>
      <p:sp>
        <p:nvSpPr>
          <p:cNvPr id="26" name="Freeform 5">
            <a:extLst>
              <a:ext uri="{FF2B5EF4-FFF2-40B4-BE49-F238E27FC236}">
                <a16:creationId xmlns:a16="http://schemas.microsoft.com/office/drawing/2014/main" id="{6D52C298-2E49-4F43-877F-669A0C0934FF}"/>
              </a:ext>
            </a:extLst>
          </p:cNvPr>
          <p:cNvSpPr>
            <a:spLocks/>
          </p:cNvSpPr>
          <p:nvPr/>
        </p:nvSpPr>
        <p:spPr bwMode="auto">
          <a:xfrm>
            <a:off x="385227" y="2274740"/>
            <a:ext cx="304166" cy="297010"/>
          </a:xfrm>
          <a:custGeom>
            <a:avLst/>
            <a:gdLst>
              <a:gd name="T0" fmla="*/ 3 w 121"/>
              <a:gd name="T1" fmla="*/ 90 h 119"/>
              <a:gd name="T2" fmla="*/ 87 w 121"/>
              <a:gd name="T3" fmla="*/ 83 h 119"/>
              <a:gd name="T4" fmla="*/ 109 w 121"/>
              <a:gd name="T5" fmla="*/ 30 h 119"/>
              <a:gd name="T6" fmla="*/ 121 w 121"/>
              <a:gd name="T7" fmla="*/ 17 h 119"/>
              <a:gd name="T8" fmla="*/ 108 w 121"/>
              <a:gd name="T9" fmla="*/ 20 h 119"/>
              <a:gd name="T10" fmla="*/ 118 w 121"/>
              <a:gd name="T11" fmla="*/ 7 h 119"/>
              <a:gd name="T12" fmla="*/ 103 w 121"/>
              <a:gd name="T13" fmla="*/ 12 h 119"/>
              <a:gd name="T14" fmla="*/ 75 w 121"/>
              <a:gd name="T15" fmla="*/ 7 h 119"/>
              <a:gd name="T16" fmla="*/ 60 w 121"/>
              <a:gd name="T17" fmla="*/ 34 h 119"/>
              <a:gd name="T18" fmla="*/ 11 w 121"/>
              <a:gd name="T19" fmla="*/ 9 h 119"/>
              <a:gd name="T20" fmla="*/ 18 w 121"/>
              <a:gd name="T21" fmla="*/ 41 h 119"/>
              <a:gd name="T22" fmla="*/ 8 w 121"/>
              <a:gd name="T23" fmla="*/ 39 h 119"/>
              <a:gd name="T24" fmla="*/ 25 w 121"/>
              <a:gd name="T25" fmla="*/ 63 h 119"/>
              <a:gd name="T26" fmla="*/ 16 w 121"/>
              <a:gd name="T27" fmla="*/ 64 h 119"/>
              <a:gd name="T28" fmla="*/ 38 w 121"/>
              <a:gd name="T29" fmla="*/ 80 h 119"/>
              <a:gd name="T30" fmla="*/ 3 w 121"/>
              <a:gd name="T31" fmla="*/ 90 h 1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21" h="119">
                <a:moveTo>
                  <a:pt x="3" y="90"/>
                </a:moveTo>
                <a:cubicBezTo>
                  <a:pt x="3" y="90"/>
                  <a:pt x="46" y="119"/>
                  <a:pt x="87" y="83"/>
                </a:cubicBezTo>
                <a:cubicBezTo>
                  <a:pt x="104" y="68"/>
                  <a:pt x="109" y="48"/>
                  <a:pt x="109" y="30"/>
                </a:cubicBezTo>
                <a:cubicBezTo>
                  <a:pt x="109" y="30"/>
                  <a:pt x="119" y="22"/>
                  <a:pt x="121" y="17"/>
                </a:cubicBezTo>
                <a:cubicBezTo>
                  <a:pt x="121" y="17"/>
                  <a:pt x="114" y="19"/>
                  <a:pt x="108" y="20"/>
                </a:cubicBezTo>
                <a:cubicBezTo>
                  <a:pt x="108" y="20"/>
                  <a:pt x="118" y="13"/>
                  <a:pt x="118" y="7"/>
                </a:cubicBezTo>
                <a:cubicBezTo>
                  <a:pt x="118" y="7"/>
                  <a:pt x="110" y="11"/>
                  <a:pt x="103" y="12"/>
                </a:cubicBezTo>
                <a:cubicBezTo>
                  <a:pt x="103" y="12"/>
                  <a:pt x="89" y="0"/>
                  <a:pt x="75" y="7"/>
                </a:cubicBezTo>
                <a:cubicBezTo>
                  <a:pt x="61" y="14"/>
                  <a:pt x="60" y="25"/>
                  <a:pt x="60" y="34"/>
                </a:cubicBezTo>
                <a:cubicBezTo>
                  <a:pt x="60" y="34"/>
                  <a:pt x="30" y="33"/>
                  <a:pt x="11" y="9"/>
                </a:cubicBezTo>
                <a:cubicBezTo>
                  <a:pt x="11" y="9"/>
                  <a:pt x="0" y="27"/>
                  <a:pt x="18" y="41"/>
                </a:cubicBezTo>
                <a:cubicBezTo>
                  <a:pt x="18" y="41"/>
                  <a:pt x="13" y="42"/>
                  <a:pt x="8" y="39"/>
                </a:cubicBezTo>
                <a:cubicBezTo>
                  <a:pt x="8" y="39"/>
                  <a:pt x="6" y="58"/>
                  <a:pt x="25" y="63"/>
                </a:cubicBezTo>
                <a:cubicBezTo>
                  <a:pt x="25" y="63"/>
                  <a:pt x="19" y="64"/>
                  <a:pt x="16" y="64"/>
                </a:cubicBezTo>
                <a:cubicBezTo>
                  <a:pt x="16" y="64"/>
                  <a:pt x="20" y="79"/>
                  <a:pt x="38" y="80"/>
                </a:cubicBezTo>
                <a:cubicBezTo>
                  <a:pt x="38" y="80"/>
                  <a:pt x="28" y="92"/>
                  <a:pt x="3" y="9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67358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2D5F2B-D95A-43CD-A29B-3699855C3C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6213" y="1936215"/>
            <a:ext cx="7388011" cy="2271519"/>
          </a:xfrm>
        </p:spPr>
        <p:txBody>
          <a:bodyPr/>
          <a:lstStyle/>
          <a:p>
            <a:r>
              <a:rPr lang="en-GB" dirty="0"/>
              <a:t>Vision services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8119B9-BAB6-4CAD-AB80-E346D1D8AE1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Frances Tibble, @</a:t>
            </a:r>
            <a:r>
              <a:rPr lang="en-GB" dirty="0" err="1"/>
              <a:t>frances_tibble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8A53BD-8BEF-4152-9195-D3F9A004A8B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computer</a:t>
            </a:r>
          </a:p>
        </p:txBody>
      </p:sp>
    </p:spTree>
    <p:extLst>
      <p:ext uri="{BB962C8B-B14F-4D97-AF65-F5344CB8AC3E}">
        <p14:creationId xmlns:p14="http://schemas.microsoft.com/office/powerpoint/2010/main" val="4025344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1C32178-4885-4F9D-A43C-4EBF59D2062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14" name="Rectangle 13"/>
          <p:cNvSpPr/>
          <p:nvPr/>
        </p:nvSpPr>
        <p:spPr bwMode="auto">
          <a:xfrm>
            <a:off x="0" y="920782"/>
            <a:ext cx="9144000" cy="3202762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64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765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knowledge_text"/>
          <p:cNvSpPr txBox="1"/>
          <p:nvPr/>
        </p:nvSpPr>
        <p:spPr>
          <a:xfrm>
            <a:off x="6999273" y="1020135"/>
            <a:ext cx="1822774" cy="1155287"/>
          </a:xfrm>
          <a:prstGeom prst="rect">
            <a:avLst/>
          </a:prstGeom>
          <a:noFill/>
        </p:spPr>
        <p:txBody>
          <a:bodyPr wrap="square" lIns="107571" tIns="67232" rIns="107571" bIns="67232" rtlCol="0">
            <a:spAutoFit/>
          </a:bodyPr>
          <a:lstStyle/>
          <a:p>
            <a:pPr defTabSz="657958">
              <a:lnSpc>
                <a:spcPct val="90000"/>
              </a:lnSpc>
              <a:spcAft>
                <a:spcPts val="441"/>
              </a:spcAft>
              <a:defRPr/>
            </a:pPr>
            <a:r>
              <a:rPr lang="en-US" sz="1176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Academic knowledge</a:t>
            </a:r>
          </a:p>
          <a:p>
            <a:pPr defTabSz="657958">
              <a:lnSpc>
                <a:spcPct val="90000"/>
              </a:lnSpc>
              <a:spcAft>
                <a:spcPts val="441"/>
              </a:spcAft>
              <a:defRPr/>
            </a:pPr>
            <a:r>
              <a:rPr lang="en-US" sz="1176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Entity linking service</a:t>
            </a:r>
          </a:p>
          <a:p>
            <a:pPr defTabSz="657958">
              <a:lnSpc>
                <a:spcPct val="90000"/>
              </a:lnSpc>
              <a:spcAft>
                <a:spcPts val="441"/>
              </a:spcAft>
              <a:defRPr/>
            </a:pPr>
            <a:r>
              <a:rPr lang="en-US" sz="1176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Knowledge exploration</a:t>
            </a:r>
          </a:p>
          <a:p>
            <a:pPr defTabSz="657958">
              <a:lnSpc>
                <a:spcPct val="90000"/>
              </a:lnSpc>
              <a:spcAft>
                <a:spcPts val="441"/>
              </a:spcAft>
              <a:defRPr/>
            </a:pPr>
            <a:r>
              <a:rPr lang="en-US" sz="1176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Recommendations</a:t>
            </a:r>
          </a:p>
          <a:p>
            <a:pPr defTabSz="657958">
              <a:lnSpc>
                <a:spcPct val="90000"/>
              </a:lnSpc>
              <a:spcAft>
                <a:spcPts val="441"/>
              </a:spcAft>
              <a:defRPr/>
            </a:pPr>
            <a:r>
              <a:rPr lang="en-US" sz="1176" kern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QnA</a:t>
            </a:r>
            <a:r>
              <a:rPr lang="en-US" sz="1176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 maker</a:t>
            </a:r>
          </a:p>
        </p:txBody>
      </p:sp>
      <p:sp>
        <p:nvSpPr>
          <p:cNvPr id="16" name="search_text"/>
          <p:cNvSpPr txBox="1"/>
          <p:nvPr/>
        </p:nvSpPr>
        <p:spPr>
          <a:xfrm>
            <a:off x="5589735" y="1020136"/>
            <a:ext cx="1680558" cy="1369448"/>
          </a:xfrm>
          <a:prstGeom prst="rect">
            <a:avLst/>
          </a:prstGeom>
          <a:noFill/>
        </p:spPr>
        <p:txBody>
          <a:bodyPr wrap="square" lIns="107571" tIns="67232" rIns="107571" bIns="67232" rtlCol="0">
            <a:spAutoFit/>
          </a:bodyPr>
          <a:lstStyle/>
          <a:p>
            <a:pPr defTabSz="657958">
              <a:lnSpc>
                <a:spcPct val="90000"/>
              </a:lnSpc>
              <a:spcAft>
                <a:spcPts val="441"/>
              </a:spcAft>
              <a:defRPr/>
            </a:pPr>
            <a:r>
              <a:rPr lang="en-US" sz="1176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Web search</a:t>
            </a:r>
          </a:p>
          <a:p>
            <a:pPr defTabSz="657958">
              <a:lnSpc>
                <a:spcPct val="90000"/>
              </a:lnSpc>
              <a:spcAft>
                <a:spcPts val="441"/>
              </a:spcAft>
              <a:defRPr/>
            </a:pPr>
            <a:r>
              <a:rPr lang="en-US" sz="1176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Image search</a:t>
            </a:r>
          </a:p>
          <a:p>
            <a:pPr defTabSz="657958">
              <a:lnSpc>
                <a:spcPct val="90000"/>
              </a:lnSpc>
              <a:spcAft>
                <a:spcPts val="441"/>
              </a:spcAft>
              <a:defRPr/>
            </a:pPr>
            <a:r>
              <a:rPr lang="en-US" sz="1176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Video search</a:t>
            </a:r>
          </a:p>
          <a:p>
            <a:pPr defTabSz="657958">
              <a:lnSpc>
                <a:spcPct val="90000"/>
              </a:lnSpc>
              <a:spcAft>
                <a:spcPts val="441"/>
              </a:spcAft>
              <a:defRPr/>
            </a:pPr>
            <a:r>
              <a:rPr lang="en-US" sz="1176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News search</a:t>
            </a:r>
          </a:p>
          <a:p>
            <a:pPr defTabSz="657958">
              <a:lnSpc>
                <a:spcPct val="90000"/>
              </a:lnSpc>
              <a:spcAft>
                <a:spcPts val="441"/>
              </a:spcAft>
              <a:defRPr/>
            </a:pPr>
            <a:r>
              <a:rPr lang="en-US" sz="1176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Autosuggest</a:t>
            </a:r>
          </a:p>
          <a:p>
            <a:pPr defTabSz="657958">
              <a:lnSpc>
                <a:spcPct val="90000"/>
              </a:lnSpc>
              <a:spcAft>
                <a:spcPts val="441"/>
              </a:spcAft>
              <a:defRPr/>
            </a:pPr>
            <a:r>
              <a:rPr lang="en-US" sz="1176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Entity search</a:t>
            </a:r>
          </a:p>
        </p:txBody>
      </p:sp>
      <p:sp>
        <p:nvSpPr>
          <p:cNvPr id="17" name="language_text"/>
          <p:cNvSpPr txBox="1"/>
          <p:nvPr/>
        </p:nvSpPr>
        <p:spPr>
          <a:xfrm>
            <a:off x="2163198" y="1020136"/>
            <a:ext cx="1680558" cy="1155287"/>
          </a:xfrm>
          <a:prstGeom prst="rect">
            <a:avLst/>
          </a:prstGeom>
          <a:noFill/>
        </p:spPr>
        <p:txBody>
          <a:bodyPr wrap="square" lIns="107571" tIns="67232" rIns="107571" bIns="67232" rtlCol="0">
            <a:spAutoFit/>
          </a:bodyPr>
          <a:lstStyle/>
          <a:p>
            <a:pPr defTabSz="657958">
              <a:lnSpc>
                <a:spcPct val="90000"/>
              </a:lnSpc>
              <a:spcAft>
                <a:spcPts val="441"/>
              </a:spcAft>
              <a:defRPr/>
            </a:pPr>
            <a:r>
              <a:rPr lang="en-US" sz="1176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Text analytics</a:t>
            </a:r>
          </a:p>
          <a:p>
            <a:pPr defTabSz="657958">
              <a:lnSpc>
                <a:spcPct val="90000"/>
              </a:lnSpc>
              <a:spcAft>
                <a:spcPts val="441"/>
              </a:spcAft>
              <a:defRPr/>
            </a:pPr>
            <a:r>
              <a:rPr lang="en-US" sz="1176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Spell check</a:t>
            </a:r>
          </a:p>
          <a:p>
            <a:pPr defTabSz="657958">
              <a:lnSpc>
                <a:spcPct val="90000"/>
              </a:lnSpc>
              <a:spcAft>
                <a:spcPts val="441"/>
              </a:spcAft>
              <a:defRPr/>
            </a:pPr>
            <a:r>
              <a:rPr lang="en-US" sz="1176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Web language model</a:t>
            </a:r>
          </a:p>
          <a:p>
            <a:pPr defTabSz="657958">
              <a:lnSpc>
                <a:spcPct val="90000"/>
              </a:lnSpc>
              <a:spcAft>
                <a:spcPts val="441"/>
              </a:spcAft>
              <a:defRPr/>
            </a:pPr>
            <a:r>
              <a:rPr lang="en-US" sz="1176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Linguistic analysis</a:t>
            </a:r>
          </a:p>
          <a:p>
            <a:pPr defTabSz="657958">
              <a:lnSpc>
                <a:spcPct val="90000"/>
              </a:lnSpc>
              <a:spcAft>
                <a:spcPts val="441"/>
              </a:spcAft>
              <a:defRPr/>
            </a:pPr>
            <a:r>
              <a:rPr lang="en-US" sz="1176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Translator Text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63480" y="1020136"/>
            <a:ext cx="1680558" cy="1369448"/>
          </a:xfrm>
          <a:prstGeom prst="rect">
            <a:avLst/>
          </a:prstGeom>
          <a:noFill/>
        </p:spPr>
        <p:txBody>
          <a:bodyPr wrap="square" lIns="107571" tIns="67232" rIns="107571" bIns="67232" rtlCol="0">
            <a:spAutoFit/>
          </a:bodyPr>
          <a:lstStyle/>
          <a:p>
            <a:pPr defTabSz="657958">
              <a:lnSpc>
                <a:spcPct val="90000"/>
              </a:lnSpc>
              <a:spcAft>
                <a:spcPts val="441"/>
              </a:spcAft>
              <a:defRPr/>
            </a:pPr>
            <a:r>
              <a:rPr lang="en-US" sz="1176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Computer vision</a:t>
            </a:r>
          </a:p>
          <a:p>
            <a:pPr defTabSz="657958">
              <a:lnSpc>
                <a:spcPct val="90000"/>
              </a:lnSpc>
              <a:spcAft>
                <a:spcPts val="441"/>
              </a:spcAft>
              <a:defRPr/>
            </a:pPr>
            <a:r>
              <a:rPr lang="en-US" sz="1176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Face</a:t>
            </a:r>
          </a:p>
          <a:p>
            <a:pPr defTabSz="657958">
              <a:lnSpc>
                <a:spcPct val="90000"/>
              </a:lnSpc>
              <a:spcAft>
                <a:spcPts val="441"/>
              </a:spcAft>
              <a:defRPr/>
            </a:pPr>
            <a:r>
              <a:rPr lang="en-US" sz="1176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Emotion</a:t>
            </a:r>
          </a:p>
          <a:p>
            <a:pPr defTabSz="657958">
              <a:lnSpc>
                <a:spcPct val="90000"/>
              </a:lnSpc>
              <a:spcAft>
                <a:spcPts val="441"/>
              </a:spcAft>
              <a:defRPr/>
            </a:pPr>
            <a:r>
              <a:rPr lang="en-US" sz="1176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Content Moderator</a:t>
            </a:r>
          </a:p>
          <a:p>
            <a:pPr defTabSz="657958">
              <a:lnSpc>
                <a:spcPct val="90000"/>
              </a:lnSpc>
              <a:spcAft>
                <a:spcPts val="441"/>
              </a:spcAft>
              <a:defRPr/>
            </a:pPr>
            <a:r>
              <a:rPr lang="en-US" sz="1176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Video</a:t>
            </a:r>
          </a:p>
          <a:p>
            <a:pPr defTabSz="657958">
              <a:lnSpc>
                <a:spcPct val="90000"/>
              </a:lnSpc>
              <a:spcAft>
                <a:spcPts val="441"/>
              </a:spcAft>
              <a:defRPr/>
            </a:pPr>
            <a:r>
              <a:rPr lang="en-US" sz="1176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Video Indexer</a:t>
            </a:r>
          </a:p>
        </p:txBody>
      </p:sp>
      <p:sp>
        <p:nvSpPr>
          <p:cNvPr id="20" name="Rectangle 19"/>
          <p:cNvSpPr/>
          <p:nvPr/>
        </p:nvSpPr>
        <p:spPr>
          <a:xfrm>
            <a:off x="492052" y="3536947"/>
            <a:ext cx="4570833" cy="380075"/>
          </a:xfrm>
          <a:prstGeom prst="rect">
            <a:avLst/>
          </a:prstGeom>
        </p:spPr>
        <p:txBody>
          <a:bodyPr lIns="107571" tIns="67232" rIns="107571" bIns="67232">
            <a:spAutoFit/>
          </a:bodyPr>
          <a:lstStyle/>
          <a:p>
            <a:pPr defTabSz="657958">
              <a:lnSpc>
                <a:spcPct val="90000"/>
              </a:lnSpc>
              <a:spcAft>
                <a:spcPts val="441"/>
              </a:spcAft>
              <a:defRPr/>
            </a:pPr>
            <a:br>
              <a:rPr lang="en-US" sz="588" b="1" kern="0" spc="74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1176" kern="0" dirty="0">
                <a:solidFill>
                  <a:schemeClr val="bg1"/>
                </a:solidFill>
                <a:cs typeface="Segoe UI Semibold" panose="020B0702040204020203" pitchFamily="34" charset="0"/>
              </a:rPr>
              <a:t>+6 Cognitive Services Labs APIs</a:t>
            </a:r>
          </a:p>
        </p:txBody>
      </p:sp>
      <p:sp>
        <p:nvSpPr>
          <p:cNvPr id="25" name="Rectangle 24"/>
          <p:cNvSpPr/>
          <p:nvPr/>
        </p:nvSpPr>
        <p:spPr>
          <a:xfrm>
            <a:off x="455586" y="2646773"/>
            <a:ext cx="1335734" cy="380078"/>
          </a:xfrm>
          <a:prstGeom prst="rect">
            <a:avLst/>
          </a:prstGeom>
        </p:spPr>
        <p:txBody>
          <a:bodyPr wrap="square" lIns="134445" tIns="107556" rIns="134445" bIns="107556">
            <a:spAutoFit/>
          </a:bodyPr>
          <a:lstStyle/>
          <a:p>
            <a:pPr defTabSz="672229">
              <a:lnSpc>
                <a:spcPct val="90000"/>
              </a:lnSpc>
            </a:pPr>
            <a:r>
              <a:rPr lang="en-US" sz="1176" kern="0" dirty="0">
                <a:gradFill>
                  <a:gsLst>
                    <a:gs pos="0">
                      <a:schemeClr val="accent5"/>
                    </a:gs>
                    <a:gs pos="100000">
                      <a:schemeClr val="accent5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Custom </a:t>
            </a:r>
          </a:p>
        </p:txBody>
      </p:sp>
      <p:sp>
        <p:nvSpPr>
          <p:cNvPr id="26" name="Rectangle 25"/>
          <p:cNvSpPr/>
          <p:nvPr/>
        </p:nvSpPr>
        <p:spPr>
          <a:xfrm>
            <a:off x="5573545" y="2646773"/>
            <a:ext cx="1540102" cy="380078"/>
          </a:xfrm>
          <a:prstGeom prst="rect">
            <a:avLst/>
          </a:prstGeom>
        </p:spPr>
        <p:txBody>
          <a:bodyPr wrap="square" lIns="134445" tIns="107556" rIns="134445" bIns="107556">
            <a:spAutoFit/>
          </a:bodyPr>
          <a:lstStyle/>
          <a:p>
            <a:pPr defTabSz="672229">
              <a:lnSpc>
                <a:spcPct val="90000"/>
              </a:lnSpc>
            </a:pPr>
            <a:r>
              <a:rPr lang="en-US" sz="1176" kern="0">
                <a:gradFill>
                  <a:gsLst>
                    <a:gs pos="0">
                      <a:schemeClr val="accent5"/>
                    </a:gs>
                    <a:gs pos="100000">
                      <a:schemeClr val="accent5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Custom </a:t>
            </a:r>
          </a:p>
        </p:txBody>
      </p:sp>
      <p:sp>
        <p:nvSpPr>
          <p:cNvPr id="27" name="Rectangle 26"/>
          <p:cNvSpPr/>
          <p:nvPr/>
        </p:nvSpPr>
        <p:spPr>
          <a:xfrm>
            <a:off x="7004255" y="2646773"/>
            <a:ext cx="1478489" cy="380078"/>
          </a:xfrm>
          <a:prstGeom prst="rect">
            <a:avLst/>
          </a:prstGeom>
        </p:spPr>
        <p:txBody>
          <a:bodyPr wrap="square" lIns="134445" tIns="107556" rIns="134445" bIns="107556">
            <a:spAutoFit/>
          </a:bodyPr>
          <a:lstStyle/>
          <a:p>
            <a:pPr defTabSz="672229">
              <a:lnSpc>
                <a:spcPct val="90000"/>
              </a:lnSpc>
            </a:pPr>
            <a:r>
              <a:rPr lang="en-US" sz="1176" kern="0">
                <a:gradFill>
                  <a:gsLst>
                    <a:gs pos="0">
                      <a:schemeClr val="accent5"/>
                    </a:gs>
                    <a:gs pos="100000">
                      <a:schemeClr val="accent5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Custom </a:t>
            </a:r>
          </a:p>
        </p:txBody>
      </p:sp>
      <p:sp>
        <p:nvSpPr>
          <p:cNvPr id="28" name="Rectangle 27"/>
          <p:cNvSpPr/>
          <p:nvPr/>
        </p:nvSpPr>
        <p:spPr>
          <a:xfrm>
            <a:off x="2163197" y="2646773"/>
            <a:ext cx="795698" cy="380078"/>
          </a:xfrm>
          <a:prstGeom prst="rect">
            <a:avLst/>
          </a:prstGeom>
        </p:spPr>
        <p:txBody>
          <a:bodyPr wrap="none" lIns="134445" tIns="107556" rIns="134445" bIns="107556">
            <a:spAutoFit/>
          </a:bodyPr>
          <a:lstStyle/>
          <a:p>
            <a:pPr defTabSz="657958">
              <a:lnSpc>
                <a:spcPct val="90000"/>
              </a:lnSpc>
              <a:spcAft>
                <a:spcPts val="1323"/>
              </a:spcAft>
              <a:defRPr/>
            </a:pPr>
            <a:r>
              <a:rPr lang="en-US" sz="1176" kern="0">
                <a:gradFill>
                  <a:gsLst>
                    <a:gs pos="0">
                      <a:schemeClr val="accent5"/>
                    </a:gs>
                    <a:gs pos="100000">
                      <a:schemeClr val="accent5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Custom</a:t>
            </a:r>
          </a:p>
        </p:txBody>
      </p:sp>
      <p:sp>
        <p:nvSpPr>
          <p:cNvPr id="29" name="Rectangle 28"/>
          <p:cNvSpPr/>
          <p:nvPr/>
        </p:nvSpPr>
        <p:spPr>
          <a:xfrm>
            <a:off x="3877511" y="2646773"/>
            <a:ext cx="1366609" cy="380078"/>
          </a:xfrm>
          <a:prstGeom prst="rect">
            <a:avLst/>
          </a:prstGeom>
        </p:spPr>
        <p:txBody>
          <a:bodyPr wrap="square" lIns="134445" tIns="107556" rIns="134445" bIns="107556">
            <a:spAutoFit/>
          </a:bodyPr>
          <a:lstStyle/>
          <a:p>
            <a:pPr defTabSz="672229">
              <a:lnSpc>
                <a:spcPct val="90000"/>
              </a:lnSpc>
            </a:pPr>
            <a:r>
              <a:rPr lang="en-US" sz="1176" kern="0">
                <a:gradFill>
                  <a:gsLst>
                    <a:gs pos="0">
                      <a:schemeClr val="accent5"/>
                    </a:gs>
                    <a:gs pos="100000">
                      <a:schemeClr val="accent5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Custom </a:t>
            </a:r>
          </a:p>
        </p:txBody>
      </p:sp>
      <p:sp>
        <p:nvSpPr>
          <p:cNvPr id="30" name="Rectangle 29"/>
          <p:cNvSpPr/>
          <p:nvPr/>
        </p:nvSpPr>
        <p:spPr>
          <a:xfrm>
            <a:off x="455586" y="2849451"/>
            <a:ext cx="1583626" cy="400596"/>
          </a:xfrm>
          <a:prstGeom prst="rect">
            <a:avLst/>
          </a:prstGeom>
        </p:spPr>
        <p:txBody>
          <a:bodyPr wrap="square" lIns="134445" tIns="107556" rIns="134445" bIns="107556">
            <a:spAutoFit/>
          </a:bodyPr>
          <a:lstStyle/>
          <a:p>
            <a:pPr defTabSz="672229">
              <a:lnSpc>
                <a:spcPct val="90000"/>
              </a:lnSpc>
            </a:pPr>
            <a:r>
              <a:rPr lang="en-US" sz="1324" kern="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Vision Service</a:t>
            </a:r>
            <a:endParaRPr lang="en-US" sz="1176" kern="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0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5573545" y="2849451"/>
            <a:ext cx="1540102" cy="400596"/>
          </a:xfrm>
          <a:prstGeom prst="rect">
            <a:avLst/>
          </a:prstGeom>
        </p:spPr>
        <p:txBody>
          <a:bodyPr wrap="square" lIns="134445" tIns="107556" rIns="134445" bIns="107556">
            <a:spAutoFit/>
          </a:bodyPr>
          <a:lstStyle/>
          <a:p>
            <a:pPr defTabSz="672229">
              <a:lnSpc>
                <a:spcPct val="90000"/>
              </a:lnSpc>
            </a:pPr>
            <a:r>
              <a:rPr lang="en-US" sz="1324" kern="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Search </a:t>
            </a:r>
          </a:p>
        </p:txBody>
      </p:sp>
      <p:sp>
        <p:nvSpPr>
          <p:cNvPr id="32" name="Rectangle 31"/>
          <p:cNvSpPr/>
          <p:nvPr/>
        </p:nvSpPr>
        <p:spPr>
          <a:xfrm>
            <a:off x="7004254" y="2849451"/>
            <a:ext cx="1947691" cy="400596"/>
          </a:xfrm>
          <a:prstGeom prst="rect">
            <a:avLst/>
          </a:prstGeom>
        </p:spPr>
        <p:txBody>
          <a:bodyPr wrap="square" lIns="134445" tIns="107556" rIns="134445" bIns="107556">
            <a:spAutoFit/>
          </a:bodyPr>
          <a:lstStyle/>
          <a:p>
            <a:pPr defTabSz="672229">
              <a:lnSpc>
                <a:spcPct val="90000"/>
              </a:lnSpc>
            </a:pPr>
            <a:r>
              <a:rPr lang="en-US" sz="1324" kern="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Decision Service</a:t>
            </a:r>
            <a:endParaRPr lang="en-US" sz="1176" kern="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0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2163198" y="2849451"/>
            <a:ext cx="1348734" cy="583980"/>
          </a:xfrm>
          <a:prstGeom prst="rect">
            <a:avLst/>
          </a:prstGeom>
        </p:spPr>
        <p:txBody>
          <a:bodyPr wrap="none" lIns="134445" tIns="107556" rIns="134445" bIns="107556">
            <a:spAutoFit/>
          </a:bodyPr>
          <a:lstStyle/>
          <a:p>
            <a:pPr defTabSz="657958">
              <a:lnSpc>
                <a:spcPct val="90000"/>
              </a:lnSpc>
              <a:spcAft>
                <a:spcPts val="1323"/>
              </a:spcAft>
              <a:defRPr/>
            </a:pPr>
            <a:r>
              <a:rPr lang="en-US" sz="1324" kern="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Language </a:t>
            </a:r>
            <a:br>
              <a:rPr lang="en-US" sz="1324" kern="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</a:br>
            <a:r>
              <a:rPr lang="en-US" sz="1324" kern="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Understanding</a:t>
            </a:r>
          </a:p>
        </p:txBody>
      </p:sp>
      <p:sp>
        <p:nvSpPr>
          <p:cNvPr id="34" name="Rectangle 33"/>
          <p:cNvSpPr/>
          <p:nvPr/>
        </p:nvSpPr>
        <p:spPr>
          <a:xfrm>
            <a:off x="3877511" y="2849451"/>
            <a:ext cx="1671993" cy="400596"/>
          </a:xfrm>
          <a:prstGeom prst="rect">
            <a:avLst/>
          </a:prstGeom>
        </p:spPr>
        <p:txBody>
          <a:bodyPr wrap="square" lIns="134445" tIns="107556" rIns="134445" bIns="107556">
            <a:spAutoFit/>
          </a:bodyPr>
          <a:lstStyle/>
          <a:p>
            <a:pPr defTabSz="672229">
              <a:lnSpc>
                <a:spcPct val="90000"/>
              </a:lnSpc>
            </a:pPr>
            <a:r>
              <a:rPr lang="en-US" sz="1324" kern="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Speech Service</a:t>
            </a:r>
            <a:endParaRPr lang="en-US" sz="1176" kern="0" dirty="0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0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35" name="language_text"/>
          <p:cNvSpPr txBox="1"/>
          <p:nvPr/>
        </p:nvSpPr>
        <p:spPr>
          <a:xfrm>
            <a:off x="3892148" y="1020135"/>
            <a:ext cx="1680558" cy="726965"/>
          </a:xfrm>
          <a:prstGeom prst="rect">
            <a:avLst/>
          </a:prstGeom>
          <a:noFill/>
        </p:spPr>
        <p:txBody>
          <a:bodyPr wrap="square" lIns="107571" tIns="67232" rIns="107571" bIns="67232" rtlCol="0">
            <a:spAutoFit/>
          </a:bodyPr>
          <a:lstStyle/>
          <a:p>
            <a:pPr defTabSz="657958">
              <a:lnSpc>
                <a:spcPct val="90000"/>
              </a:lnSpc>
              <a:spcAft>
                <a:spcPts val="441"/>
              </a:spcAft>
              <a:defRPr/>
            </a:pPr>
            <a:r>
              <a:rPr lang="en-US" sz="1176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Translator Speech</a:t>
            </a:r>
          </a:p>
          <a:p>
            <a:pPr defTabSz="657958">
              <a:lnSpc>
                <a:spcPct val="90000"/>
              </a:lnSpc>
              <a:spcAft>
                <a:spcPts val="441"/>
              </a:spcAft>
              <a:defRPr/>
            </a:pPr>
            <a:r>
              <a:rPr lang="en-US" sz="1176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Speaker recognition</a:t>
            </a:r>
          </a:p>
          <a:p>
            <a:pPr defTabSz="657958">
              <a:lnSpc>
                <a:spcPct val="90000"/>
              </a:lnSpc>
              <a:spcAft>
                <a:spcPts val="441"/>
              </a:spcAft>
              <a:defRPr/>
            </a:pPr>
            <a:r>
              <a:rPr lang="en-US" sz="1176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rPr>
              <a:t>Bing Speech</a:t>
            </a:r>
          </a:p>
        </p:txBody>
      </p:sp>
      <p:sp>
        <p:nvSpPr>
          <p:cNvPr id="37" name="Rectangle 36"/>
          <p:cNvSpPr/>
          <p:nvPr/>
        </p:nvSpPr>
        <p:spPr bwMode="auto">
          <a:xfrm>
            <a:off x="7147707" y="295160"/>
            <a:ext cx="1307092" cy="791524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45" tIns="107556" rIns="134445" bIns="10755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64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76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Knowledge</a:t>
            </a:r>
          </a:p>
        </p:txBody>
      </p:sp>
      <p:sp>
        <p:nvSpPr>
          <p:cNvPr id="38" name="Rectangle 37"/>
          <p:cNvSpPr/>
          <p:nvPr/>
        </p:nvSpPr>
        <p:spPr bwMode="auto">
          <a:xfrm>
            <a:off x="4000482" y="295155"/>
            <a:ext cx="1033830" cy="791529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45" tIns="107556" rIns="134445" bIns="10755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64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76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Speech</a:t>
            </a:r>
          </a:p>
        </p:txBody>
      </p:sp>
      <p:sp>
        <p:nvSpPr>
          <p:cNvPr id="41" name="Rectangle 40"/>
          <p:cNvSpPr/>
          <p:nvPr/>
        </p:nvSpPr>
        <p:spPr bwMode="auto">
          <a:xfrm>
            <a:off x="2261495" y="295156"/>
            <a:ext cx="1271970" cy="791528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45" tIns="107556" rIns="134445" bIns="10755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64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76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Language</a:t>
            </a:r>
          </a:p>
        </p:txBody>
      </p:sp>
      <p:sp>
        <p:nvSpPr>
          <p:cNvPr id="43" name="Rectangle 42"/>
          <p:cNvSpPr/>
          <p:nvPr/>
        </p:nvSpPr>
        <p:spPr bwMode="auto">
          <a:xfrm>
            <a:off x="5501330" y="295159"/>
            <a:ext cx="1179360" cy="791525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45" tIns="107556" rIns="134445" bIns="10755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64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76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Search</a:t>
            </a:r>
          </a:p>
        </p:txBody>
      </p:sp>
      <p:sp>
        <p:nvSpPr>
          <p:cNvPr id="45" name="Rectangle 44"/>
          <p:cNvSpPr/>
          <p:nvPr/>
        </p:nvSpPr>
        <p:spPr bwMode="auto">
          <a:xfrm>
            <a:off x="699608" y="295158"/>
            <a:ext cx="1094869" cy="791526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45" tIns="107556" rIns="134445" bIns="10755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64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17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Vision</a:t>
            </a:r>
          </a:p>
        </p:txBody>
      </p:sp>
      <p:sp>
        <p:nvSpPr>
          <p:cNvPr id="51" name="gear_3"/>
          <p:cNvSpPr>
            <a:spLocks noChangeAspect="1" noEditPoints="1"/>
          </p:cNvSpPr>
          <p:nvPr/>
        </p:nvSpPr>
        <p:spPr bwMode="auto">
          <a:xfrm>
            <a:off x="7561405" y="100328"/>
            <a:ext cx="385040" cy="388302"/>
          </a:xfrm>
          <a:custGeom>
            <a:avLst/>
            <a:gdLst>
              <a:gd name="T0" fmla="*/ 81 w 327"/>
              <a:gd name="T1" fmla="*/ 162 h 327"/>
              <a:gd name="T2" fmla="*/ 162 w 327"/>
              <a:gd name="T3" fmla="*/ 80 h 327"/>
              <a:gd name="T4" fmla="*/ 244 w 327"/>
              <a:gd name="T5" fmla="*/ 162 h 327"/>
              <a:gd name="T6" fmla="*/ 162 w 327"/>
              <a:gd name="T7" fmla="*/ 243 h 327"/>
              <a:gd name="T8" fmla="*/ 81 w 327"/>
              <a:gd name="T9" fmla="*/ 162 h 327"/>
              <a:gd name="T10" fmla="*/ 298 w 327"/>
              <a:gd name="T11" fmla="*/ 162 h 327"/>
              <a:gd name="T12" fmla="*/ 295 w 327"/>
              <a:gd name="T13" fmla="*/ 135 h 327"/>
              <a:gd name="T14" fmla="*/ 327 w 327"/>
              <a:gd name="T15" fmla="*/ 117 h 327"/>
              <a:gd name="T16" fmla="*/ 286 w 327"/>
              <a:gd name="T17" fmla="*/ 46 h 327"/>
              <a:gd name="T18" fmla="*/ 256 w 327"/>
              <a:gd name="T19" fmla="*/ 64 h 327"/>
              <a:gd name="T20" fmla="*/ 205 w 327"/>
              <a:gd name="T21" fmla="*/ 33 h 327"/>
              <a:gd name="T22" fmla="*/ 205 w 327"/>
              <a:gd name="T23" fmla="*/ 0 h 327"/>
              <a:gd name="T24" fmla="*/ 124 w 327"/>
              <a:gd name="T25" fmla="*/ 0 h 327"/>
              <a:gd name="T26" fmla="*/ 124 w 327"/>
              <a:gd name="T27" fmla="*/ 31 h 327"/>
              <a:gd name="T28" fmla="*/ 68 w 327"/>
              <a:gd name="T29" fmla="*/ 64 h 327"/>
              <a:gd name="T30" fmla="*/ 41 w 327"/>
              <a:gd name="T31" fmla="*/ 48 h 327"/>
              <a:gd name="T32" fmla="*/ 0 w 327"/>
              <a:gd name="T33" fmla="*/ 119 h 327"/>
              <a:gd name="T34" fmla="*/ 29 w 327"/>
              <a:gd name="T35" fmla="*/ 135 h 327"/>
              <a:gd name="T36" fmla="*/ 26 w 327"/>
              <a:gd name="T37" fmla="*/ 162 h 327"/>
              <a:gd name="T38" fmla="*/ 30 w 327"/>
              <a:gd name="T39" fmla="*/ 194 h 327"/>
              <a:gd name="T40" fmla="*/ 3 w 327"/>
              <a:gd name="T41" fmla="*/ 210 h 327"/>
              <a:gd name="T42" fmla="*/ 43 w 327"/>
              <a:gd name="T43" fmla="*/ 280 h 327"/>
              <a:gd name="T44" fmla="*/ 72 w 327"/>
              <a:gd name="T45" fmla="*/ 264 h 327"/>
              <a:gd name="T46" fmla="*/ 124 w 327"/>
              <a:gd name="T47" fmla="*/ 292 h 327"/>
              <a:gd name="T48" fmla="*/ 124 w 327"/>
              <a:gd name="T49" fmla="*/ 327 h 327"/>
              <a:gd name="T50" fmla="*/ 205 w 327"/>
              <a:gd name="T51" fmla="*/ 327 h 327"/>
              <a:gd name="T52" fmla="*/ 205 w 327"/>
              <a:gd name="T53" fmla="*/ 291 h 327"/>
              <a:gd name="T54" fmla="*/ 252 w 327"/>
              <a:gd name="T55" fmla="*/ 264 h 327"/>
              <a:gd name="T56" fmla="*/ 283 w 327"/>
              <a:gd name="T57" fmla="*/ 282 h 327"/>
              <a:gd name="T58" fmla="*/ 324 w 327"/>
              <a:gd name="T59" fmla="*/ 212 h 327"/>
              <a:gd name="T60" fmla="*/ 294 w 327"/>
              <a:gd name="T61" fmla="*/ 194 h 327"/>
              <a:gd name="T62" fmla="*/ 298 w 327"/>
              <a:gd name="T63" fmla="*/ 162 h 3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327" h="327">
                <a:moveTo>
                  <a:pt x="81" y="162"/>
                </a:moveTo>
                <a:cubicBezTo>
                  <a:pt x="81" y="117"/>
                  <a:pt x="117" y="80"/>
                  <a:pt x="162" y="80"/>
                </a:cubicBezTo>
                <a:cubicBezTo>
                  <a:pt x="207" y="80"/>
                  <a:pt x="244" y="117"/>
                  <a:pt x="244" y="162"/>
                </a:cubicBezTo>
                <a:cubicBezTo>
                  <a:pt x="244" y="207"/>
                  <a:pt x="207" y="243"/>
                  <a:pt x="162" y="243"/>
                </a:cubicBezTo>
                <a:cubicBezTo>
                  <a:pt x="117" y="243"/>
                  <a:pt x="81" y="207"/>
                  <a:pt x="81" y="162"/>
                </a:cubicBezTo>
                <a:close/>
                <a:moveTo>
                  <a:pt x="298" y="162"/>
                </a:moveTo>
                <a:cubicBezTo>
                  <a:pt x="298" y="153"/>
                  <a:pt x="297" y="144"/>
                  <a:pt x="295" y="135"/>
                </a:cubicBezTo>
                <a:cubicBezTo>
                  <a:pt x="327" y="117"/>
                  <a:pt x="327" y="117"/>
                  <a:pt x="327" y="117"/>
                </a:cubicBezTo>
                <a:cubicBezTo>
                  <a:pt x="286" y="46"/>
                  <a:pt x="286" y="46"/>
                  <a:pt x="286" y="46"/>
                </a:cubicBezTo>
                <a:cubicBezTo>
                  <a:pt x="256" y="64"/>
                  <a:pt x="256" y="64"/>
                  <a:pt x="256" y="64"/>
                </a:cubicBezTo>
                <a:cubicBezTo>
                  <a:pt x="242" y="50"/>
                  <a:pt x="225" y="39"/>
                  <a:pt x="205" y="33"/>
                </a:cubicBezTo>
                <a:cubicBezTo>
                  <a:pt x="205" y="0"/>
                  <a:pt x="205" y="0"/>
                  <a:pt x="205" y="0"/>
                </a:cubicBezTo>
                <a:cubicBezTo>
                  <a:pt x="124" y="0"/>
                  <a:pt x="124" y="0"/>
                  <a:pt x="124" y="0"/>
                </a:cubicBezTo>
                <a:cubicBezTo>
                  <a:pt x="124" y="31"/>
                  <a:pt x="124" y="31"/>
                  <a:pt x="124" y="31"/>
                </a:cubicBezTo>
                <a:cubicBezTo>
                  <a:pt x="103" y="38"/>
                  <a:pt x="84" y="49"/>
                  <a:pt x="68" y="64"/>
                </a:cubicBezTo>
                <a:cubicBezTo>
                  <a:pt x="41" y="48"/>
                  <a:pt x="41" y="48"/>
                  <a:pt x="41" y="48"/>
                </a:cubicBezTo>
                <a:cubicBezTo>
                  <a:pt x="0" y="119"/>
                  <a:pt x="0" y="119"/>
                  <a:pt x="0" y="119"/>
                </a:cubicBezTo>
                <a:cubicBezTo>
                  <a:pt x="29" y="135"/>
                  <a:pt x="29" y="135"/>
                  <a:pt x="29" y="135"/>
                </a:cubicBezTo>
                <a:cubicBezTo>
                  <a:pt x="27" y="144"/>
                  <a:pt x="26" y="153"/>
                  <a:pt x="26" y="162"/>
                </a:cubicBezTo>
                <a:cubicBezTo>
                  <a:pt x="26" y="173"/>
                  <a:pt x="28" y="184"/>
                  <a:pt x="30" y="194"/>
                </a:cubicBezTo>
                <a:cubicBezTo>
                  <a:pt x="3" y="210"/>
                  <a:pt x="3" y="210"/>
                  <a:pt x="3" y="210"/>
                </a:cubicBezTo>
                <a:cubicBezTo>
                  <a:pt x="43" y="280"/>
                  <a:pt x="43" y="280"/>
                  <a:pt x="43" y="280"/>
                </a:cubicBezTo>
                <a:cubicBezTo>
                  <a:pt x="72" y="264"/>
                  <a:pt x="72" y="264"/>
                  <a:pt x="72" y="264"/>
                </a:cubicBezTo>
                <a:cubicBezTo>
                  <a:pt x="87" y="277"/>
                  <a:pt x="105" y="287"/>
                  <a:pt x="124" y="292"/>
                </a:cubicBezTo>
                <a:cubicBezTo>
                  <a:pt x="124" y="327"/>
                  <a:pt x="124" y="327"/>
                  <a:pt x="124" y="327"/>
                </a:cubicBezTo>
                <a:cubicBezTo>
                  <a:pt x="205" y="327"/>
                  <a:pt x="205" y="327"/>
                  <a:pt x="205" y="327"/>
                </a:cubicBezTo>
                <a:cubicBezTo>
                  <a:pt x="205" y="291"/>
                  <a:pt x="205" y="291"/>
                  <a:pt x="205" y="291"/>
                </a:cubicBezTo>
                <a:cubicBezTo>
                  <a:pt x="223" y="285"/>
                  <a:pt x="238" y="276"/>
                  <a:pt x="252" y="264"/>
                </a:cubicBezTo>
                <a:cubicBezTo>
                  <a:pt x="283" y="282"/>
                  <a:pt x="283" y="282"/>
                  <a:pt x="283" y="282"/>
                </a:cubicBezTo>
                <a:cubicBezTo>
                  <a:pt x="324" y="212"/>
                  <a:pt x="324" y="212"/>
                  <a:pt x="324" y="212"/>
                </a:cubicBezTo>
                <a:cubicBezTo>
                  <a:pt x="294" y="194"/>
                  <a:pt x="294" y="194"/>
                  <a:pt x="294" y="194"/>
                </a:cubicBezTo>
                <a:cubicBezTo>
                  <a:pt x="297" y="184"/>
                  <a:pt x="298" y="173"/>
                  <a:pt x="298" y="162"/>
                </a:cubicBezTo>
                <a:close/>
              </a:path>
            </a:pathLst>
          </a:custGeom>
          <a:noFill/>
          <a:ln w="19050">
            <a:solidFill>
              <a:srgbClr val="0078D7"/>
            </a:solidFill>
            <a:prstDash val="soli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3274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  <a:effectLst/>
              <a:uLnTx/>
              <a:uFillTx/>
              <a:latin typeface="Segoe UI Semilight"/>
            </a:endParaRPr>
          </a:p>
        </p:txBody>
      </p:sp>
      <p:sp>
        <p:nvSpPr>
          <p:cNvPr id="52" name="speech_2"/>
          <p:cNvSpPr>
            <a:spLocks noChangeAspect="1" noEditPoints="1"/>
          </p:cNvSpPr>
          <p:nvPr/>
        </p:nvSpPr>
        <p:spPr bwMode="auto">
          <a:xfrm>
            <a:off x="4327546" y="130943"/>
            <a:ext cx="379702" cy="337317"/>
          </a:xfrm>
          <a:custGeom>
            <a:avLst/>
            <a:gdLst>
              <a:gd name="T0" fmla="*/ 122 w 215"/>
              <a:gd name="T1" fmla="*/ 145 h 191"/>
              <a:gd name="T2" fmla="*/ 76 w 215"/>
              <a:gd name="T3" fmla="*/ 145 h 191"/>
              <a:gd name="T4" fmla="*/ 31 w 215"/>
              <a:gd name="T5" fmla="*/ 191 h 191"/>
              <a:gd name="T6" fmla="*/ 31 w 215"/>
              <a:gd name="T7" fmla="*/ 145 h 191"/>
              <a:gd name="T8" fmla="*/ 0 w 215"/>
              <a:gd name="T9" fmla="*/ 145 h 191"/>
              <a:gd name="T10" fmla="*/ 0 w 215"/>
              <a:gd name="T11" fmla="*/ 0 h 191"/>
              <a:gd name="T12" fmla="*/ 215 w 215"/>
              <a:gd name="T13" fmla="*/ 0 h 191"/>
              <a:gd name="T14" fmla="*/ 215 w 215"/>
              <a:gd name="T15" fmla="*/ 120 h 191"/>
              <a:gd name="T16" fmla="*/ 122 w 215"/>
              <a:gd name="T17" fmla="*/ 145 h 191"/>
              <a:gd name="T18" fmla="*/ 122 w 215"/>
              <a:gd name="T19" fmla="*/ 145 h 191"/>
              <a:gd name="T20" fmla="*/ 122 w 215"/>
              <a:gd name="T21" fmla="*/ 145 h 191"/>
              <a:gd name="T22" fmla="*/ 215 w 215"/>
              <a:gd name="T23" fmla="*/ 145 h 191"/>
              <a:gd name="T24" fmla="*/ 215 w 215"/>
              <a:gd name="T25" fmla="*/ 120 h 1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15" h="191">
                <a:moveTo>
                  <a:pt x="122" y="145"/>
                </a:moveTo>
                <a:lnTo>
                  <a:pt x="76" y="145"/>
                </a:lnTo>
                <a:lnTo>
                  <a:pt x="31" y="191"/>
                </a:lnTo>
                <a:lnTo>
                  <a:pt x="31" y="145"/>
                </a:lnTo>
                <a:lnTo>
                  <a:pt x="0" y="145"/>
                </a:lnTo>
                <a:lnTo>
                  <a:pt x="0" y="0"/>
                </a:lnTo>
                <a:lnTo>
                  <a:pt x="215" y="0"/>
                </a:lnTo>
                <a:lnTo>
                  <a:pt x="215" y="120"/>
                </a:lnTo>
                <a:moveTo>
                  <a:pt x="122" y="145"/>
                </a:moveTo>
                <a:lnTo>
                  <a:pt x="122" y="145"/>
                </a:lnTo>
                <a:moveTo>
                  <a:pt x="122" y="145"/>
                </a:moveTo>
                <a:lnTo>
                  <a:pt x="215" y="145"/>
                </a:lnTo>
                <a:lnTo>
                  <a:pt x="215" y="120"/>
                </a:lnTo>
              </a:path>
            </a:pathLst>
          </a:custGeom>
          <a:noFill/>
          <a:ln w="19050" cap="flat">
            <a:solidFill>
              <a:srgbClr val="0078D7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3274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  <a:effectLst/>
              <a:uLnTx/>
              <a:uFillTx/>
              <a:latin typeface="Segoe UI Semilight"/>
            </a:endParaRPr>
          </a:p>
        </p:txBody>
      </p:sp>
      <p:pic>
        <p:nvPicPr>
          <p:cNvPr id="53" name="Graphic 85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63512" y="78291"/>
            <a:ext cx="456083" cy="422300"/>
          </a:xfrm>
          <a:prstGeom prst="rect">
            <a:avLst/>
          </a:prstGeom>
        </p:spPr>
      </p:pic>
      <p:sp>
        <p:nvSpPr>
          <p:cNvPr id="54" name="Freeform 5"/>
          <p:cNvSpPr>
            <a:spLocks noChangeAspect="1" noEditPoints="1"/>
          </p:cNvSpPr>
          <p:nvPr/>
        </p:nvSpPr>
        <p:spPr bwMode="auto">
          <a:xfrm>
            <a:off x="5860054" y="101680"/>
            <a:ext cx="394487" cy="386950"/>
          </a:xfrm>
          <a:custGeom>
            <a:avLst/>
            <a:gdLst>
              <a:gd name="T0" fmla="*/ 112 w 343"/>
              <a:gd name="T1" fmla="*/ 223 h 338"/>
              <a:gd name="T2" fmla="*/ 0 w 343"/>
              <a:gd name="T3" fmla="*/ 111 h 338"/>
              <a:gd name="T4" fmla="*/ 112 w 343"/>
              <a:gd name="T5" fmla="*/ 0 h 338"/>
              <a:gd name="T6" fmla="*/ 223 w 343"/>
              <a:gd name="T7" fmla="*/ 111 h 338"/>
              <a:gd name="T8" fmla="*/ 112 w 343"/>
              <a:gd name="T9" fmla="*/ 223 h 338"/>
              <a:gd name="T10" fmla="*/ 343 w 343"/>
              <a:gd name="T11" fmla="*/ 338 h 338"/>
              <a:gd name="T12" fmla="*/ 191 w 343"/>
              <a:gd name="T13" fmla="*/ 189 h 3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43" h="338">
                <a:moveTo>
                  <a:pt x="112" y="223"/>
                </a:moveTo>
                <a:cubicBezTo>
                  <a:pt x="50" y="223"/>
                  <a:pt x="0" y="173"/>
                  <a:pt x="0" y="111"/>
                </a:cubicBezTo>
                <a:cubicBezTo>
                  <a:pt x="0" y="50"/>
                  <a:pt x="50" y="0"/>
                  <a:pt x="112" y="0"/>
                </a:cubicBezTo>
                <a:cubicBezTo>
                  <a:pt x="173" y="0"/>
                  <a:pt x="223" y="50"/>
                  <a:pt x="223" y="111"/>
                </a:cubicBezTo>
                <a:cubicBezTo>
                  <a:pt x="223" y="173"/>
                  <a:pt x="173" y="223"/>
                  <a:pt x="112" y="223"/>
                </a:cubicBezTo>
                <a:close/>
                <a:moveTo>
                  <a:pt x="343" y="338"/>
                </a:moveTo>
                <a:cubicBezTo>
                  <a:pt x="191" y="189"/>
                  <a:pt x="191" y="189"/>
                  <a:pt x="191" y="189"/>
                </a:cubicBezTo>
              </a:path>
            </a:pathLst>
          </a:custGeom>
          <a:noFill/>
          <a:ln w="19050" cap="flat">
            <a:solidFill>
              <a:srgbClr val="0078D7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3274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 Semilight"/>
            </a:endParaRPr>
          </a:p>
        </p:txBody>
      </p:sp>
      <p:sp>
        <p:nvSpPr>
          <p:cNvPr id="55" name="eye_2"/>
          <p:cNvSpPr>
            <a:spLocks noChangeAspect="1" noEditPoints="1"/>
          </p:cNvSpPr>
          <p:nvPr/>
        </p:nvSpPr>
        <p:spPr bwMode="auto">
          <a:xfrm>
            <a:off x="1016343" y="159222"/>
            <a:ext cx="489978" cy="271866"/>
          </a:xfrm>
          <a:custGeom>
            <a:avLst/>
            <a:gdLst>
              <a:gd name="T0" fmla="*/ 5 w 346"/>
              <a:gd name="T1" fmla="*/ 103 h 191"/>
              <a:gd name="T2" fmla="*/ 0 w 346"/>
              <a:gd name="T3" fmla="*/ 96 h 191"/>
              <a:gd name="T4" fmla="*/ 3 w 346"/>
              <a:gd name="T5" fmla="*/ 92 h 191"/>
              <a:gd name="T6" fmla="*/ 5 w 346"/>
              <a:gd name="T7" fmla="*/ 103 h 191"/>
              <a:gd name="T8" fmla="*/ 173 w 346"/>
              <a:gd name="T9" fmla="*/ 191 h 191"/>
              <a:gd name="T10" fmla="*/ 346 w 346"/>
              <a:gd name="T11" fmla="*/ 96 h 191"/>
              <a:gd name="T12" fmla="*/ 173 w 346"/>
              <a:gd name="T13" fmla="*/ 0 h 191"/>
              <a:gd name="T14" fmla="*/ 3 w 346"/>
              <a:gd name="T15" fmla="*/ 92 h 191"/>
              <a:gd name="T16" fmla="*/ 175 w 346"/>
              <a:gd name="T17" fmla="*/ 14 h 191"/>
              <a:gd name="T18" fmla="*/ 89 w 346"/>
              <a:gd name="T19" fmla="*/ 96 h 191"/>
              <a:gd name="T20" fmla="*/ 175 w 346"/>
              <a:gd name="T21" fmla="*/ 178 h 191"/>
              <a:gd name="T22" fmla="*/ 261 w 346"/>
              <a:gd name="T23" fmla="*/ 96 h 191"/>
              <a:gd name="T24" fmla="*/ 175 w 346"/>
              <a:gd name="T25" fmla="*/ 14 h 191"/>
              <a:gd name="T26" fmla="*/ 175 w 346"/>
              <a:gd name="T27" fmla="*/ 78 h 191"/>
              <a:gd name="T28" fmla="*/ 156 w 346"/>
              <a:gd name="T29" fmla="*/ 96 h 191"/>
              <a:gd name="T30" fmla="*/ 175 w 346"/>
              <a:gd name="T31" fmla="*/ 114 h 191"/>
              <a:gd name="T32" fmla="*/ 194 w 346"/>
              <a:gd name="T33" fmla="*/ 96 h 191"/>
              <a:gd name="T34" fmla="*/ 175 w 346"/>
              <a:gd name="T35" fmla="*/ 78 h 1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346" h="191">
                <a:moveTo>
                  <a:pt x="5" y="103"/>
                </a:moveTo>
                <a:cubicBezTo>
                  <a:pt x="2" y="98"/>
                  <a:pt x="0" y="96"/>
                  <a:pt x="0" y="96"/>
                </a:cubicBezTo>
                <a:cubicBezTo>
                  <a:pt x="0" y="96"/>
                  <a:pt x="1" y="94"/>
                  <a:pt x="3" y="92"/>
                </a:cubicBezTo>
                <a:moveTo>
                  <a:pt x="5" y="103"/>
                </a:moveTo>
                <a:cubicBezTo>
                  <a:pt x="23" y="125"/>
                  <a:pt x="82" y="191"/>
                  <a:pt x="173" y="191"/>
                </a:cubicBezTo>
                <a:cubicBezTo>
                  <a:pt x="283" y="191"/>
                  <a:pt x="346" y="96"/>
                  <a:pt x="346" y="96"/>
                </a:cubicBezTo>
                <a:cubicBezTo>
                  <a:pt x="346" y="96"/>
                  <a:pt x="283" y="0"/>
                  <a:pt x="173" y="0"/>
                </a:cubicBezTo>
                <a:cubicBezTo>
                  <a:pt x="77" y="0"/>
                  <a:pt x="17" y="73"/>
                  <a:pt x="3" y="92"/>
                </a:cubicBezTo>
                <a:moveTo>
                  <a:pt x="175" y="14"/>
                </a:moveTo>
                <a:cubicBezTo>
                  <a:pt x="128" y="14"/>
                  <a:pt x="89" y="50"/>
                  <a:pt x="89" y="96"/>
                </a:cubicBezTo>
                <a:cubicBezTo>
                  <a:pt x="89" y="141"/>
                  <a:pt x="128" y="178"/>
                  <a:pt x="175" y="178"/>
                </a:cubicBezTo>
                <a:cubicBezTo>
                  <a:pt x="222" y="178"/>
                  <a:pt x="261" y="141"/>
                  <a:pt x="261" y="96"/>
                </a:cubicBezTo>
                <a:cubicBezTo>
                  <a:pt x="261" y="50"/>
                  <a:pt x="222" y="14"/>
                  <a:pt x="175" y="14"/>
                </a:cubicBezTo>
                <a:close/>
                <a:moveTo>
                  <a:pt x="175" y="78"/>
                </a:moveTo>
                <a:cubicBezTo>
                  <a:pt x="165" y="78"/>
                  <a:pt x="156" y="86"/>
                  <a:pt x="156" y="96"/>
                </a:cubicBezTo>
                <a:cubicBezTo>
                  <a:pt x="156" y="106"/>
                  <a:pt x="165" y="114"/>
                  <a:pt x="175" y="114"/>
                </a:cubicBezTo>
                <a:cubicBezTo>
                  <a:pt x="185" y="114"/>
                  <a:pt x="194" y="106"/>
                  <a:pt x="194" y="96"/>
                </a:cubicBezTo>
                <a:cubicBezTo>
                  <a:pt x="194" y="86"/>
                  <a:pt x="185" y="78"/>
                  <a:pt x="175" y="78"/>
                </a:cubicBezTo>
                <a:close/>
              </a:path>
            </a:pathLst>
          </a:custGeom>
          <a:noFill/>
          <a:ln w="19050" cap="flat">
            <a:solidFill>
              <a:srgbClr val="0078D7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3274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 Semilight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11C072B6-3B5B-4FB0-B1D2-90B9734E5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652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COMPUTER VISION</a:t>
            </a:r>
          </a:p>
        </p:txBody>
      </p:sp>
      <p:sp>
        <p:nvSpPr>
          <p:cNvPr id="5" name="Rectangle 4"/>
          <p:cNvSpPr/>
          <p:nvPr/>
        </p:nvSpPr>
        <p:spPr>
          <a:xfrm>
            <a:off x="141077" y="1159659"/>
            <a:ext cx="4500080" cy="30059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657958">
              <a:lnSpc>
                <a:spcPct val="90000"/>
              </a:lnSpc>
              <a:spcAft>
                <a:spcPts val="441"/>
              </a:spcAft>
              <a:defRPr/>
            </a:pPr>
            <a:r>
              <a:rPr lang="en-US" sz="2000" dirty="0">
                <a:solidFill>
                  <a:srgbClr val="505050"/>
                </a:solidFill>
                <a:latin typeface="Segoe UI"/>
              </a:rPr>
              <a:t>Computer Vision</a:t>
            </a:r>
          </a:p>
          <a:p>
            <a:pPr algn="r" defTabSz="657958">
              <a:lnSpc>
                <a:spcPct val="90000"/>
              </a:lnSpc>
              <a:spcAft>
                <a:spcPts val="441"/>
              </a:spcAft>
              <a:defRPr/>
            </a:pPr>
            <a:r>
              <a:rPr lang="en-US" sz="2000" dirty="0">
                <a:solidFill>
                  <a:srgbClr val="505050"/>
                </a:solidFill>
                <a:latin typeface="Segoe UI"/>
              </a:rPr>
              <a:t>Face</a:t>
            </a:r>
          </a:p>
          <a:p>
            <a:pPr algn="r" defTabSz="657958">
              <a:lnSpc>
                <a:spcPct val="90000"/>
              </a:lnSpc>
              <a:spcAft>
                <a:spcPts val="441"/>
              </a:spcAft>
              <a:defRPr/>
            </a:pPr>
            <a:r>
              <a:rPr lang="en-US" sz="2000" dirty="0">
                <a:solidFill>
                  <a:srgbClr val="505050"/>
                </a:solidFill>
                <a:latin typeface="Segoe UI"/>
              </a:rPr>
              <a:t>Emotion</a:t>
            </a:r>
          </a:p>
          <a:p>
            <a:pPr algn="r" defTabSz="657958">
              <a:lnSpc>
                <a:spcPct val="90000"/>
              </a:lnSpc>
              <a:spcAft>
                <a:spcPts val="441"/>
              </a:spcAft>
              <a:defRPr/>
            </a:pPr>
            <a:r>
              <a:rPr lang="en-US" sz="2000" dirty="0">
                <a:solidFill>
                  <a:srgbClr val="505050"/>
                </a:solidFill>
                <a:latin typeface="Segoe UI"/>
              </a:rPr>
              <a:t>Content Moderator</a:t>
            </a:r>
          </a:p>
          <a:p>
            <a:pPr algn="r" defTabSz="657958">
              <a:lnSpc>
                <a:spcPct val="90000"/>
              </a:lnSpc>
              <a:spcAft>
                <a:spcPts val="441"/>
              </a:spcAft>
              <a:defRPr/>
            </a:pPr>
            <a:r>
              <a:rPr lang="en-US" sz="2000" dirty="0">
                <a:solidFill>
                  <a:srgbClr val="505050"/>
                </a:solidFill>
                <a:latin typeface="Segoe UI"/>
              </a:rPr>
              <a:t>Video</a:t>
            </a:r>
          </a:p>
          <a:p>
            <a:pPr algn="r" defTabSz="657958">
              <a:lnSpc>
                <a:spcPct val="90000"/>
              </a:lnSpc>
              <a:spcAft>
                <a:spcPts val="441"/>
              </a:spcAft>
              <a:defRPr/>
            </a:pPr>
            <a:r>
              <a:rPr lang="en-US" sz="2000" dirty="0">
                <a:solidFill>
                  <a:srgbClr val="505050"/>
                </a:solidFill>
                <a:latin typeface="Segoe UI"/>
              </a:rPr>
              <a:t>Video Indexer</a:t>
            </a:r>
          </a:p>
          <a:p>
            <a:pPr algn="r" defTabSz="657958">
              <a:lnSpc>
                <a:spcPct val="90000"/>
              </a:lnSpc>
              <a:spcAft>
                <a:spcPts val="441"/>
              </a:spcAft>
              <a:defRPr/>
            </a:pPr>
            <a:r>
              <a:rPr lang="en-US" sz="2000" dirty="0">
                <a:solidFill>
                  <a:srgbClr val="505050"/>
                </a:solidFill>
                <a:latin typeface="Segoe UI"/>
              </a:rPr>
              <a:t>Custom Vision Service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2000" dirty="0">
              <a:solidFill>
                <a:srgbClr val="505050"/>
              </a:solidFill>
              <a:latin typeface="Segoe UI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641157" y="1159659"/>
            <a:ext cx="439526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Eurostile LT Std Condensed"/>
                <a:ea typeface="+mn-ea"/>
                <a:cs typeface="+mn-cs"/>
              </a:rPr>
              <a:t>APIs TO EXTRACT VISUAL INFORMATION FROM IMAGES AND VIDEO</a:t>
            </a:r>
          </a:p>
        </p:txBody>
      </p:sp>
    </p:spTree>
    <p:extLst>
      <p:ext uri="{BB962C8B-B14F-4D97-AF65-F5344CB8AC3E}">
        <p14:creationId xmlns:p14="http://schemas.microsoft.com/office/powerpoint/2010/main" val="344822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5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5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750"/>
                            </p:stCondLst>
                            <p:childTnLst>
                              <p:par>
                                <p:cTn id="2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25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25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5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25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250"/>
                            </p:stCondLst>
                            <p:childTnLst>
                              <p:par>
                                <p:cTn id="3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25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25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25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25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Analyse an image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GB" dirty="0"/>
              <a:t>Computer Vision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6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Read text in images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1C1879A-5699-4A38-A162-8DF7CE2827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6633" y="195263"/>
            <a:ext cx="4301614" cy="323978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97B01F0-00CF-45B0-BE95-4685C927D9B4}"/>
              </a:ext>
            </a:extLst>
          </p:cNvPr>
          <p:cNvSpPr/>
          <p:nvPr/>
        </p:nvSpPr>
        <p:spPr>
          <a:xfrm>
            <a:off x="400049" y="4457982"/>
            <a:ext cx="231963" cy="25698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840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Face and Emotion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3297935" y="2847818"/>
            <a:ext cx="4723651" cy="675741"/>
            <a:chOff x="3297935" y="2847818"/>
            <a:chExt cx="4723651" cy="675741"/>
          </a:xfrm>
        </p:grpSpPr>
        <p:sp>
          <p:nvSpPr>
            <p:cNvPr id="34" name="TextBox 33"/>
            <p:cNvSpPr txBox="1"/>
            <p:nvPr/>
          </p:nvSpPr>
          <p:spPr>
            <a:xfrm>
              <a:off x="3297936" y="2847818"/>
              <a:ext cx="47236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32145A"/>
                  </a:solidFill>
                  <a:effectLst/>
                  <a:uLnTx/>
                  <a:uFillTx/>
                  <a:latin typeface="Eurostile LT Std Ext Two" panose="020B0907030502060204" pitchFamily="34" charset="0"/>
                  <a:ea typeface="+mn-ea"/>
                  <a:cs typeface="+mn-cs"/>
                </a:rPr>
                <a:t>Emotion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3297935" y="3154227"/>
              <a:ext cx="32660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Are you happy, sad, surprised?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3297935" y="1702481"/>
            <a:ext cx="4998315" cy="680159"/>
            <a:chOff x="3297935" y="1702481"/>
            <a:chExt cx="4998315" cy="680159"/>
          </a:xfrm>
        </p:grpSpPr>
        <p:sp>
          <p:nvSpPr>
            <p:cNvPr id="38" name="TextBox 37"/>
            <p:cNvSpPr txBox="1"/>
            <p:nvPr/>
          </p:nvSpPr>
          <p:spPr>
            <a:xfrm>
              <a:off x="3297935" y="2013308"/>
              <a:ext cx="35639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Similarity in features, age, gender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3297935" y="1702481"/>
              <a:ext cx="49983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32145A"/>
                  </a:solidFill>
                  <a:effectLst/>
                  <a:uLnTx/>
                  <a:uFillTx/>
                  <a:latin typeface="Eurostile LT Std Ext Two" panose="020B0907030502060204" pitchFamily="34" charset="0"/>
                  <a:ea typeface="+mn-ea"/>
                  <a:cs typeface="+mn-cs"/>
                </a:rPr>
                <a:t>Face Recognition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3297934" y="585215"/>
            <a:ext cx="3917253" cy="647640"/>
            <a:chOff x="3297935" y="585215"/>
            <a:chExt cx="2954412" cy="647640"/>
          </a:xfrm>
        </p:grpSpPr>
        <p:sp>
          <p:nvSpPr>
            <p:cNvPr id="28" name="TextBox 27"/>
            <p:cNvSpPr txBox="1"/>
            <p:nvPr/>
          </p:nvSpPr>
          <p:spPr>
            <a:xfrm>
              <a:off x="3297935" y="585215"/>
              <a:ext cx="12602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32145A"/>
                  </a:solidFill>
                  <a:effectLst/>
                  <a:uLnTx/>
                  <a:uFillTx/>
                  <a:latin typeface="Eurostile LT Std Ext Two" panose="020B0907030502060204" pitchFamily="34" charset="0"/>
                  <a:ea typeface="+mn-ea"/>
                  <a:cs typeface="+mn-cs"/>
                </a:rPr>
                <a:t>Face Detection</a:t>
              </a: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3297935" y="863523"/>
              <a:ext cx="29544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Picking out one or many faces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79612F3-BC3E-4919-B5EF-C0440284E6FC}"/>
              </a:ext>
            </a:extLst>
          </p:cNvPr>
          <p:cNvSpPr txBox="1"/>
          <p:nvPr/>
        </p:nvSpPr>
        <p:spPr>
          <a:xfrm>
            <a:off x="759581" y="1841428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953BEE-2952-4424-9F9C-F90B5C3B0F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638" y="1240173"/>
            <a:ext cx="1438094" cy="1457354"/>
          </a:xfrm>
          <a:prstGeom prst="rect">
            <a:avLst/>
          </a:prstGeom>
        </p:spPr>
      </p:pic>
      <p:cxnSp>
        <p:nvCxnSpPr>
          <p:cNvPr id="12" name="Straight Arrow Connector 11"/>
          <p:cNvCxnSpPr>
            <a:cxnSpLocks/>
            <a:endCxn id="28" idx="1"/>
          </p:cNvCxnSpPr>
          <p:nvPr/>
        </p:nvCxnSpPr>
        <p:spPr>
          <a:xfrm flipV="1">
            <a:off x="1407886" y="769881"/>
            <a:ext cx="1890048" cy="778249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cxnSpLocks/>
            <a:endCxn id="32" idx="1"/>
          </p:cNvCxnSpPr>
          <p:nvPr/>
        </p:nvCxnSpPr>
        <p:spPr>
          <a:xfrm>
            <a:off x="1539702" y="1854539"/>
            <a:ext cx="1758233" cy="32608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cxnSpLocks/>
            <a:endCxn id="34" idx="1"/>
          </p:cNvCxnSpPr>
          <p:nvPr/>
        </p:nvCxnSpPr>
        <p:spPr>
          <a:xfrm>
            <a:off x="1446486" y="2197974"/>
            <a:ext cx="1851450" cy="834510"/>
          </a:xfrm>
          <a:prstGeom prst="straightConnector1">
            <a:avLst/>
          </a:prstGeom>
          <a:ln>
            <a:solidFill>
              <a:schemeClr val="accent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7787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00025" y="4173403"/>
            <a:ext cx="8061722" cy="940419"/>
          </a:xfrm>
        </p:spPr>
        <p:txBody>
          <a:bodyPr/>
          <a:lstStyle/>
          <a:p>
            <a:r>
              <a:rPr lang="en-GB" sz="4800" dirty="0">
                <a:solidFill>
                  <a:schemeClr val="bg1"/>
                </a:solidFill>
              </a:rPr>
              <a:t>Cherry bot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EB3F9F-973C-4343-9172-19D9A4876B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6431" y="282308"/>
            <a:ext cx="2471138" cy="3518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173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Content tagging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GB" dirty="0"/>
              <a:t>Video Indexer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6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Sentiment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95D5D5-0A41-40B5-BB8D-CA9212A640D3}"/>
              </a:ext>
            </a:extLst>
          </p:cNvPr>
          <p:cNvSpPr>
            <a:spLocks noGrp="1"/>
          </p:cNvSpPr>
          <p:nvPr>
            <p:ph idx="17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Face detection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9045E1D-7447-420B-B6E0-8521B963E7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3975" y="195263"/>
            <a:ext cx="4288889" cy="4311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609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Build your own model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GB" dirty="0"/>
              <a:t>Custom Vision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6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Can be used offline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8A5A165-0B75-4D8E-B042-6464AAB32CA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37112" y="195263"/>
            <a:ext cx="4288889" cy="4457982"/>
          </a:xfrm>
          <a:solidFill>
            <a:schemeClr val="bg1"/>
          </a:solidFill>
        </p:spPr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BE28D2A-F13B-4382-8578-065BFE75C8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4363" b="4759"/>
          <a:stretch/>
        </p:blipFill>
        <p:spPr>
          <a:xfrm>
            <a:off x="5057477" y="0"/>
            <a:ext cx="3454511" cy="445798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369BFC6-5393-436B-9650-16D3D39200BB}"/>
              </a:ext>
            </a:extLst>
          </p:cNvPr>
          <p:cNvSpPr/>
          <p:nvPr/>
        </p:nvSpPr>
        <p:spPr>
          <a:xfrm>
            <a:off x="400049" y="4457982"/>
            <a:ext cx="231963" cy="25698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140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theme/theme1.xml><?xml version="1.0" encoding="utf-8"?>
<a:theme xmlns:a="http://schemas.openxmlformats.org/drawingml/2006/main" name="Dark Theme">
  <a:themeElements>
    <a:clrScheme name="Custom 2">
      <a:dk1>
        <a:srgbClr val="505050"/>
      </a:dk1>
      <a:lt1>
        <a:sysClr val="window" lastClr="FFFFFF"/>
      </a:lt1>
      <a:dk2>
        <a:srgbClr val="505050"/>
      </a:dk2>
      <a:lt2>
        <a:srgbClr val="FFFFFF"/>
      </a:lt2>
      <a:accent1>
        <a:srgbClr val="32145A"/>
      </a:accent1>
      <a:accent2>
        <a:srgbClr val="B4009E"/>
      </a:accent2>
      <a:accent3>
        <a:srgbClr val="0078D7"/>
      </a:accent3>
      <a:accent4>
        <a:srgbClr val="5C005C"/>
      </a:accent4>
      <a:accent5>
        <a:srgbClr val="E3008C"/>
      </a:accent5>
      <a:accent6>
        <a:srgbClr val="D2D2D2"/>
      </a:accent6>
      <a:hlink>
        <a:srgbClr val="0078D7"/>
      </a:hlink>
      <a:folHlink>
        <a:srgbClr val="32145A"/>
      </a:folHlink>
    </a:clrScheme>
    <a:fontScheme name="Microsoft Edge - Eurostile">
      <a:majorFont>
        <a:latin typeface="Eurostile LT Std Condensed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usion AI Workshop.potx" id="{48CF4FE6-23EC-4EC0-95E9-DAEB18FC8193}" vid="{61A2441B-E631-4220-99CF-1571A568CB9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180397799C20F429F260DEF0C6F0B3C" ma:contentTypeVersion="2" ma:contentTypeDescription="Create a new document." ma:contentTypeScope="" ma:versionID="cefabad747da5194c06bb4490ce99c1a">
  <xsd:schema xmlns:xsd="http://www.w3.org/2001/XMLSchema" xmlns:xs="http://www.w3.org/2001/XMLSchema" xmlns:p="http://schemas.microsoft.com/office/2006/metadata/properties" xmlns:ns2="354417ce-1dfb-4140-8889-a32d4f1f9c81" targetNamespace="http://schemas.microsoft.com/office/2006/metadata/properties" ma:root="true" ma:fieldsID="b5d0846c2a2f21f0ceed59c5218815fe" ns2:_="">
    <xsd:import namespace="354417ce-1dfb-4140-8889-a32d4f1f9c8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54417ce-1dfb-4140-8889-a32d4f1f9c8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1572896C-DB7E-4AD8-A31F-F25DF8FD7B5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914F397-36FE-4F4E-8917-C638A579800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54417ce-1dfb-4140-8889-a32d4f1f9c8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1856F37-5851-4625-B6F1-55ED08E17FBA}">
  <ds:schemaRefs>
    <ds:schemaRef ds:uri="http://schemas.microsoft.com/office/2006/metadata/properties"/>
    <ds:schemaRef ds:uri="http://purl.org/dc/elements/1.1/"/>
    <ds:schemaRef ds:uri="http://www.w3.org/XML/1998/namespace"/>
    <ds:schemaRef ds:uri="354417ce-1dfb-4140-8889-a32d4f1f9c81"/>
    <ds:schemaRef ds:uri="http://purl.org/dc/terms/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Fusion AI Workshop</Template>
  <TotalTime>3035</TotalTime>
  <Words>339</Words>
  <Application>Microsoft Office PowerPoint</Application>
  <PresentationFormat>On-screen Show (16:9)</PresentationFormat>
  <Paragraphs>99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1" baseType="lpstr">
      <vt:lpstr>Arial</vt:lpstr>
      <vt:lpstr>Calibri</vt:lpstr>
      <vt:lpstr>Consolas</vt:lpstr>
      <vt:lpstr>Eurostile LT Std Condensed</vt:lpstr>
      <vt:lpstr>Eurostile LT Std Ext Two</vt:lpstr>
      <vt:lpstr>Segoe UI</vt:lpstr>
      <vt:lpstr>Segoe UI Light</vt:lpstr>
      <vt:lpstr>Segoe UI Semibold</vt:lpstr>
      <vt:lpstr>Segoe UI Semilight</vt:lpstr>
      <vt:lpstr>Dark Theme</vt:lpstr>
      <vt:lpstr>PowerPoint Presentation</vt:lpstr>
      <vt:lpstr>Vision services</vt:lpstr>
      <vt:lpstr>PowerPoint Presentation</vt:lpstr>
      <vt:lpstr>COMPUTER VISION</vt:lpstr>
      <vt:lpstr>PowerPoint Presentation</vt:lpstr>
      <vt:lpstr>Face and Emotion</vt:lpstr>
      <vt:lpstr>Cherry bot</vt:lpstr>
      <vt:lpstr>PowerPoint Presentation</vt:lpstr>
      <vt:lpstr>PowerPoint Presentation</vt:lpstr>
      <vt:lpstr>Lab</vt:lpstr>
      <vt:lpstr>Contact Me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Martin Kearn</dc:creator>
  <cp:keywords>Microsoft AI Workshop</cp:keywords>
  <cp:lastModifiedBy>Frances Tibble</cp:lastModifiedBy>
  <cp:revision>36</cp:revision>
  <dcterms:created xsi:type="dcterms:W3CDTF">2018-01-22T15:04:26Z</dcterms:created>
  <dcterms:modified xsi:type="dcterms:W3CDTF">2018-02-05T11:36:04Z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Ref">
    <vt:lpwstr>https://api.informationprotection.azure.com/api/72f988bf-86f1-41af-91ab-2d7cd011db47</vt:lpwstr>
  </property>
  <property fmtid="{D5CDD505-2E9C-101B-9397-08002B2CF9AE}" pid="5" name="MSIP_Label_f42aa342-8706-4288-bd11-ebb85995028c_Owner">
    <vt:lpwstr>mkearn@microsoft.com</vt:lpwstr>
  </property>
  <property fmtid="{D5CDD505-2E9C-101B-9397-08002B2CF9AE}" pid="6" name="MSIP_Label_f42aa342-8706-4288-bd11-ebb85995028c_SetDate">
    <vt:lpwstr>2017-10-10T09:25:41.6343666+01:00</vt:lpwstr>
  </property>
  <property fmtid="{D5CDD505-2E9C-101B-9397-08002B2CF9AE}" pid="7" name="MSIP_Label_f42aa342-8706-4288-bd11-ebb85995028c_Name">
    <vt:lpwstr>General</vt:lpwstr>
  </property>
  <property fmtid="{D5CDD505-2E9C-101B-9397-08002B2CF9AE}" pid="8" name="MSIP_Label_f42aa342-8706-4288-bd11-ebb85995028c_Application">
    <vt:lpwstr>Microsoft Azure Information Protection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  <property fmtid="{D5CDD505-2E9C-101B-9397-08002B2CF9AE}" pid="11" name="ContentTypeId">
    <vt:lpwstr>0x0101009180397799C20F429F260DEF0C6F0B3C</vt:lpwstr>
  </property>
</Properties>
</file>